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sx="100000" sy="100000" kx="0" ky="0" algn="bl" rotWithShape="0" blurRad="50800" dist="25400" dir="270000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06/09/2026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SO LOBO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TEN TAFURI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algn="just" indent="0" marL="0">
              <a:lnSpc>
                <a:spcPct val="150000"/>
              </a:lnSpc>
              <a:buNone/>
            </a:pPr>
            <a:r>
              <a:rPr lang="en-US" sz="1464" b="1" dirty="0">
                <a:solidFill>
                  <a:srgbClr val="9FD0FF"/>
                </a:solidFill>
              </a:rPr>
              <a:t>REGIÃO SUL: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4" dirty="0">
                <a:solidFill>
                  <a:srgbClr val="FFFFFF"/>
                </a:solidFill>
              </a:rPr>
              <a:t>Alta pós-frontal deixará a região sul com predomínio de sol entre nuvens e boas condições de tempo no geral. Ventos fortes na faixa litorânea deixarão o mar agitado e com ondas acima de 3m em grande parte do litoral.</a:t>
            </a:r>
            <a:endParaRPr lang="en-US" sz="1464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4" b="1" dirty="0">
                <a:solidFill>
                  <a:srgbClr val="9FD0FF"/>
                </a:solidFill>
              </a:rPr>
              <a:t>REGIÃO SUDESTE: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4" dirty="0">
                <a:solidFill>
                  <a:srgbClr val="FFFFFF"/>
                </a:solidFill>
              </a:rPr>
              <a:t>Sistema frontal avança sobre o Rio de Janeiro, alcançando o ES durante o dia, provocando chuvas leves intermitentes com restrições de visibilidade e/ou teto. Em Minas Gerais, a passagem do jato subtropical associada à umidade disponível carregada pela frente irá instabilizar a atmosfera, provocando trovoadas com chuva no períodos da tarde e noite. Litoral norte de SP, Baixada Santista e Grande SP com chuviscos intermitentes durante a manhã e início da tarde.</a:t>
            </a:r>
            <a:endParaRPr lang="en-US" sz="1464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4" b="1" dirty="0">
                <a:solidFill>
                  <a:srgbClr val="9FD0FF"/>
                </a:solidFill>
              </a:rPr>
              <a:t>REGIÃO CENTRO-OESTE: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4" dirty="0">
                <a:solidFill>
                  <a:srgbClr val="FFFFFF"/>
                </a:solidFill>
              </a:rPr>
              <a:t>A passagem do jato subtropical associada à umidade disponível carregada pela frente irá instabilizar a atmosfera, provocando trovoadas com chuva no períodos da tarde e noite nos estados do MS, MT e GO.</a:t>
            </a:r>
            <a:endParaRPr lang="en-US" sz="1464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4" b="1" dirty="0">
                <a:solidFill>
                  <a:srgbClr val="9FD0FF"/>
                </a:solidFill>
              </a:rPr>
              <a:t>REGIÃO NORDESTE: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4" dirty="0">
                <a:solidFill>
                  <a:srgbClr val="FFFFFF"/>
                </a:solidFill>
              </a:rPr>
              <a:t>Chuvas intermitentes no litoral leste da região, causando restrições eventuais de visibilidade e teto, especialmente na região situada entre João Pessoa e Maceió.</a:t>
            </a:r>
            <a:endParaRPr lang="en-US" sz="1464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4" b="1" dirty="0">
                <a:solidFill>
                  <a:srgbClr val="9FD0FF"/>
                </a:solidFill>
              </a:rPr>
              <a:t>REGIÃO NORTE: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4" dirty="0">
                <a:solidFill>
                  <a:srgbClr val="FFFFFF"/>
                </a:solidFill>
              </a:rPr>
              <a:t>Previsão de trovoadas com chuva, especialmente no período da tarde, nos setores oeste, noroeste, centro e sul  da região norte. Durante as madrugadas, restrições de teto e visibilidade devido ao acréscimo de umidade em baixos níveis.</a:t>
            </a:r>
            <a:endParaRPr lang="en-US" sz="1464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SBAO: 23, 24, 25, 26, 27, 28, 29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SBAZ: 16, 17, 18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SBBS: 17, 18, 19, 20, 21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SBCW: 30, 31, 32, 33, 34, 35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SBRE: 6, 7, 8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SBCC   SBBR   SBPJ   SBPF   SBCX   SBCH   SBJV   SBCT   SBBI   SBFI   SBPG   SSGG   SBPO   SBCA   SBTD   SBPP   SBDB   SBDO   SBMG   SBLO   SBDN   SBGR   SBBV   SBPA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SBSL   SBFZ   SBSG   SBNT   SBFL   SBNF   SBTD   SBCA   SBPO   SBCH   SBPF   SBCX   SBFL   SBJA   SBPA   SBCO   SBPK   SBBG   SBSM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06/09 12:07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SBCT, SBJV, SBRJ, SBSP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SBKP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SBGR</a:t>
            </a:r>
            <a:endParaRPr lang="en-US" sz="12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914400"/>
        </p:xfrm>
        <a:graphic>
          <a:graphicData uri="http://schemas.openxmlformats.org/drawingml/2006/table">
            <a:tbl>
              <a:tblPr/>
              <a:tblGrid>
                <a:gridCol w="237744"/>
                <a:gridCol w="841248"/>
                <a:gridCol w="2029968"/>
              </a:tblGrid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86830" y="342900"/>
            <a:ext cx="240853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Imagem: 06/09/2026 11:20 UTC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- 12:07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06/09 12:07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06/09 12:07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06/09 (rodada 06/09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06/09/2026 11:20 UTC</a:t>
            </a:r>
            <a:endParaRPr lang="en-US" sz="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</a:tblGrid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06/09/2026 11:20 UTC</a:t>
            </a:r>
            <a:endParaRPr lang="en-US" sz="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580083"/>
                <a:gridCol w="1580083"/>
                <a:gridCol w="1580083"/>
                <a:gridCol w="1580083"/>
                <a:gridCol w="1580083"/>
              </a:tblGrid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-DZ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T/V/ G25KT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BR T/V/ G25KT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T/V/ G25KT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06/09/2026 11:20 UTC</a:t>
            </a:r>
            <a:endParaRPr lang="en-US" sz="8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316736"/>
                <a:gridCol w="1316736"/>
                <a:gridCol w="1316736"/>
                <a:gridCol w="1316736"/>
                <a:gridCol w="1316736"/>
                <a:gridCol w="1316736"/>
              </a:tblGrid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G25KT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06/09/2026 11:20 UTC</a:t>
            </a:r>
            <a:endParaRPr lang="en-US" sz="8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</a:tblGrid>
              <a:tr h="28255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T/V/ G25KT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T/V/ G25KT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427025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G30KT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427025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-DZ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-DZ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427025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DZ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-DZ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2026-09-06T12:09:21Z</dcterms:created>
  <dcterms:modified xsi:type="dcterms:W3CDTF">2026-09-06T12:09:21Z</dcterms:modified>
</cp:coreProperties>
</file>