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sx="100000" sy="100000" kx="0" ky="0" algn="bl" rotWithShape="0" blurRad="50800" dist="25400" dir="270000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08/09/2026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SO LOBO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CP MENEGARDO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algn="just" indent="0" marL="0">
              <a:lnSpc>
                <a:spcPct val="150000"/>
              </a:lnSpc>
              <a:buNone/>
            </a:pPr>
            <a:r>
              <a:rPr lang="en-US" sz="1464" b="1" dirty="0">
                <a:solidFill>
                  <a:srgbClr val="9FD0FF"/>
                </a:solidFill>
              </a:rPr>
              <a:t>REGIÃO SUL: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4" dirty="0">
                <a:solidFill>
                  <a:srgbClr val="FFFFFF"/>
                </a:solidFill>
              </a:rPr>
              <a:t>Alta pós-frontal mantém a região com predomínio de sol entre nuvens e boas condições de tempo no geral, com exceção da costa nordeste que persistirá sendo afetado pelo canal de umidade favorecendo ocorrência de chuva leve e restrições de teto e visibilidade. São esperados ventos fortes para o litoral do Rio Grande do Sul.</a:t>
            </a:r>
            <a:endParaRPr lang="en-US" sz="1464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4" b="1" dirty="0">
                <a:solidFill>
                  <a:srgbClr val="9FD0FF"/>
                </a:solidFill>
              </a:rPr>
              <a:t>REGIÃO SUDESTE: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4" dirty="0">
                <a:solidFill>
                  <a:srgbClr val="FFFFFF"/>
                </a:solidFill>
              </a:rPr>
              <a:t>A passagem da frente fria mantém o tempo sujeito a chuva leve com restrições temporárias de visibilidade ou teto no Rio de Janeiro, no leste de São Paulo e no sudeste de Minas Gerais. No centro e noroeste de Minas, a passagem do jato subtropical continua a instabilizar a atmosfera, provocando trovoadas com chuva no períodos da tarde e noite. No Espírito Santo, além de chuva leve com restrições temporárias de visibilidade ou teto, haverá rajadas de vento de até 30 kt.</a:t>
            </a:r>
            <a:endParaRPr lang="en-US" sz="1464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4" b="1" dirty="0">
                <a:solidFill>
                  <a:srgbClr val="9FD0FF"/>
                </a:solidFill>
              </a:rPr>
              <a:t>REGIÃO CENTRO-OESTE: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4" dirty="0">
                <a:solidFill>
                  <a:srgbClr val="FFFFFF"/>
                </a:solidFill>
              </a:rPr>
              <a:t>A passagem do jato subtropical continua a instabilizar a atmosfera, provocando trovoadas com chuva no períodos da tarde e noite nos estados do Mato Grosso, do Goiás e no Distrito Federal.</a:t>
            </a:r>
            <a:endParaRPr lang="en-US" sz="1464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4" b="1" dirty="0">
                <a:solidFill>
                  <a:srgbClr val="9FD0FF"/>
                </a:solidFill>
              </a:rPr>
              <a:t>REGIÃO NORDESTE: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4" dirty="0">
                <a:solidFill>
                  <a:srgbClr val="FFFFFF"/>
                </a:solidFill>
              </a:rPr>
              <a:t>A passagem da frente fria deixa o tempo instável com rajadas de 25 kt e chuva de moderada a forte no sul da Bahia, causando restrições de visibilidade e teto.</a:t>
            </a:r>
            <a:endParaRPr lang="en-US" sz="1464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4" b="1" dirty="0">
                <a:solidFill>
                  <a:srgbClr val="9FD0FF"/>
                </a:solidFill>
              </a:rPr>
              <a:t>REGIÃO NORTE: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4" dirty="0">
                <a:solidFill>
                  <a:srgbClr val="FFFFFF"/>
                </a:solidFill>
              </a:rPr>
              <a:t>Previsão de trovoadas isoladas, especialmente no período da tarde, nos setores oeste, noroeste, centro e sul  da região.</a:t>
            </a:r>
            <a:endParaRPr lang="en-US" sz="1464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SBAO: 6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SBAZ: 31, 32, 33, 34, 35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SBBS: 20, 21, 22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SBCW: 8, 9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SBRE: 2, 4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SBSL   SBAT   SBUA   SBCC   SBAN   SBBR   SBCN   SBGO   SBPJ   SBAX   SBUL   SBUR   SBBV   SBPA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SBPL   SBJH   SBTD   SBCA   SBPO   SBCH   SBPF   SBCX   SBFL   SBJA   SBPA   SBCO   SBPK   SBBG   SBSM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08/09 12:07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SBBR, SBCT, SBGR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SBPS</a:t>
            </a:r>
            <a:endParaRPr lang="en-US" sz="12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914400"/>
        </p:xfrm>
        <a:graphic>
          <a:graphicData uri="http://schemas.openxmlformats.org/drawingml/2006/table">
            <a:tbl>
              <a:tblPr/>
              <a:tblGrid>
                <a:gridCol w="237744"/>
                <a:gridCol w="841248"/>
                <a:gridCol w="2029968"/>
              </a:tblGrid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86830" y="342900"/>
            <a:ext cx="240853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Imagem: 08/09/2026 11:20 UTC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- 12:07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08/09 12:07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08/09 12:07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08/09 (rodada 08/09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08/09/2026 11:20 UTC</a:t>
            </a:r>
            <a:endParaRPr lang="en-US" sz="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</a:tblGrid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08/09/2026 11:20 UTC</a:t>
            </a:r>
            <a:endParaRPr lang="en-US" sz="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580083"/>
                <a:gridCol w="1580083"/>
                <a:gridCol w="1580083"/>
                <a:gridCol w="1580083"/>
                <a:gridCol w="1580083"/>
              </a:tblGrid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08/09/2026 11:20 UTC</a:t>
            </a:r>
            <a:endParaRPr lang="en-US" sz="8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316736"/>
                <a:gridCol w="1316736"/>
                <a:gridCol w="1316736"/>
                <a:gridCol w="1316736"/>
                <a:gridCol w="1316736"/>
                <a:gridCol w="1316736"/>
              </a:tblGrid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08/09/2026 11:20 UTC</a:t>
            </a:r>
            <a:endParaRPr lang="en-US" sz="8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</a:tblGrid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2026-09-08T12:09:18Z</dcterms:created>
  <dcterms:modified xsi:type="dcterms:W3CDTF">2026-09-08T12:09:18Z</dcterms:modified>
</cp:coreProperties>
</file>