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29" d="100"/>
          <a:sy n="129" d="100"/>
        </p:scale>
        <p:origin x="110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1686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11/09/2026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SO ROCHA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CAP MENEGARDO</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marL="0" indent="0" algn="just">
              <a:lnSpc>
                <a:spcPct val="150000"/>
              </a:lnSpc>
              <a:buNone/>
            </a:pPr>
            <a:r>
              <a:rPr lang="en-US" sz="1322" b="1" dirty="0">
                <a:solidFill>
                  <a:srgbClr val="9FD0FF"/>
                </a:solidFill>
              </a:rPr>
              <a:t>REGIÃO SUL: </a:t>
            </a:r>
            <a:r>
              <a:rPr lang="en-US" sz="1322" dirty="0">
                <a:solidFill>
                  <a:srgbClr val="FFFFFF"/>
                </a:solidFill>
              </a:rPr>
              <a:t>Um cavado, associado a um centro de baixa pressão centrado no Paraguai, atua sobre a região deixando o tempo instável e céu nublado a encoberto. São esperadas trovoadas com chuva, durante o dia, acompanhadas de ventos de rajada de até 40kt ao norte de SC e sobre o PR.  Na noite e madrugada há previsão de restrições de teto e visibilidade para os estados, devido a presença de névoa úmida.</a:t>
            </a:r>
            <a:endParaRPr lang="en-US" sz="1322" dirty="0"/>
          </a:p>
          <a:p>
            <a:pPr marL="0" indent="0" algn="just">
              <a:lnSpc>
                <a:spcPct val="150000"/>
              </a:lnSpc>
              <a:buNone/>
            </a:pPr>
            <a:r>
              <a:rPr lang="en-US" sz="1322" b="1" dirty="0">
                <a:solidFill>
                  <a:srgbClr val="9FD0FF"/>
                </a:solidFill>
              </a:rPr>
              <a:t>REGIÃO SUDESTE: </a:t>
            </a:r>
            <a:r>
              <a:rPr lang="en-US" sz="1322" dirty="0">
                <a:solidFill>
                  <a:srgbClr val="FFFFFF"/>
                </a:solidFill>
              </a:rPr>
              <a:t>Céu parcialmente nublado com trovoadas e pancadas de chuva no período da tarde para o centro-sul de MG,  SP e região serrana do RJ, por influência de uma área de instabilidade. Manhãs com névoa úmida causando restrição de teto e/ou visibilidade para a grande SP, vale do paraíba, zona da mata e sul de minas, e litoral do RJ e região dos lagos. previsão de ventos fortes, com cerca de 35kt para região de SP, zona da mata e litoral do ES.</a:t>
            </a:r>
            <a:endParaRPr lang="en-US" sz="1322" dirty="0"/>
          </a:p>
          <a:p>
            <a:pPr marL="0" indent="0" algn="just">
              <a:lnSpc>
                <a:spcPct val="150000"/>
              </a:lnSpc>
              <a:buNone/>
            </a:pPr>
            <a:r>
              <a:rPr lang="en-US" sz="1322" b="1" dirty="0">
                <a:solidFill>
                  <a:srgbClr val="9FD0FF"/>
                </a:solidFill>
              </a:rPr>
              <a:t>REGIÃO CENTRO-OESTE: </a:t>
            </a:r>
            <a:r>
              <a:rPr lang="en-US" sz="1322" dirty="0">
                <a:solidFill>
                  <a:srgbClr val="FFFFFF"/>
                </a:solidFill>
              </a:rPr>
              <a:t>Sol entre nuvens e aumento de nebulosidade ao longo do dia. São esperadas trovoadas com pancadas de chuva no período da tarde para o MS e sul de GO.  para essas áreas, há ainda previsão de rajadas de vento com até 35 kt.</a:t>
            </a:r>
            <a:endParaRPr lang="en-US" sz="1322" dirty="0"/>
          </a:p>
          <a:p>
            <a:pPr marL="0" indent="0" algn="just">
              <a:lnSpc>
                <a:spcPct val="150000"/>
              </a:lnSpc>
              <a:buNone/>
            </a:pPr>
            <a:r>
              <a:rPr lang="en-US" sz="1322" b="1" dirty="0">
                <a:solidFill>
                  <a:srgbClr val="9FD0FF"/>
                </a:solidFill>
              </a:rPr>
              <a:t>REGIÃO NORDESTE: </a:t>
            </a:r>
            <a:r>
              <a:rPr lang="en-US" sz="1322" dirty="0">
                <a:solidFill>
                  <a:srgbClr val="FFFFFF"/>
                </a:solidFill>
              </a:rPr>
              <a:t>Ventos úmidos vindos do oceano para o continente atua sobre o litoral do nordeste, deixando o céu nublado favorecendo a ocorrência de chuva leve intermitente, ao longo do litoral, causando restrição temporária de teto e  visibilidade. Nas manhãs, previsão de restrições de teto para o interior e faixa leste do nordeste.</a:t>
            </a:r>
            <a:endParaRPr lang="en-US" sz="1322" dirty="0"/>
          </a:p>
          <a:p>
            <a:pPr marL="0" indent="0" algn="just">
              <a:lnSpc>
                <a:spcPct val="150000"/>
              </a:lnSpc>
              <a:buNone/>
            </a:pPr>
            <a:r>
              <a:rPr lang="en-US" sz="1322" b="1" dirty="0">
                <a:solidFill>
                  <a:srgbClr val="9FD0FF"/>
                </a:solidFill>
              </a:rPr>
              <a:t>REGIÃO NORTE: </a:t>
            </a:r>
            <a:r>
              <a:rPr lang="en-US" sz="1322" dirty="0">
                <a:solidFill>
                  <a:srgbClr val="FFFFFF"/>
                </a:solidFill>
              </a:rPr>
              <a:t>Céu parcialmente nublado com previsão de trovoadas e pancadas de chuva no centro  da região no período da manhã. Na faixa oeste, noroeste, norte e sul, há previsão de  pancadas de chuva com trovoadas isoladas no período da tarde.</a:t>
            </a:r>
            <a:endParaRPr lang="en-US" sz="1322"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SBAZ: 25</a:t>
            </a:r>
            <a:endParaRPr lang="en-US" sz="1200" dirty="0"/>
          </a:p>
          <a:p>
            <a:pPr marL="0" indent="0" algn="l">
              <a:buNone/>
            </a:pPr>
            <a:r>
              <a:rPr lang="en-US" sz="1200" dirty="0">
                <a:solidFill>
                  <a:srgbClr val="FFFFFF"/>
                </a:solidFill>
              </a:rPr>
              <a:t>SBBS: 9</a:t>
            </a:r>
            <a:endParaRPr lang="en-US" sz="1200" dirty="0"/>
          </a:p>
          <a:p>
            <a:pPr marL="0" indent="0" algn="l">
              <a:buNone/>
            </a:pPr>
            <a:r>
              <a:rPr lang="en-US" sz="1200" dirty="0">
                <a:solidFill>
                  <a:srgbClr val="FFFFFF"/>
                </a:solidFill>
              </a:rPr>
              <a:t>SBCW: 24, 25, 26</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SBBV   SBCY   SBAT   SBCC   SBIH   SBRD   SBSI   SBBH   SBBR   SBBW   SBCF   SBCN   SBGO   SBYS   SBAQ   SBAX   SBBP   SBGP   SBJD   SBKP   SBSJ   SBRP   SBSR   SBUL   SBUR   SBVG   SWLC   SBML   SBBU   SBAE   SBAU   SGAS   SBNM   SBCH   SBJV   SBCT   SBBI   SBFI   SBPG   SSGG   SBPO   SBCA   SBTD   SBPP   SBDB   SBDO   SBCG   SBTG   SBMG   SBLO   SBDN   SBSP   SBMT   SBGR   SBST   SBTA   SBGW   SBSC   SBAF   SBZM   SBJH   SBBV   SBPA</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SBES   SBFS   SBTD   SBCA   SBPO   SBCH   SBPF   SBCX   SBFL   SBJA   SBPA   SBCO   SBPK   SBBG   SBSM SBFI SBCG SBSP SBGR SBKP SBFL SBPA SBNF SBJV SBCT</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11/09 11:13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SBNF, SBPF</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SBGL</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SBPA</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88392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900" b="1" dirty="0">
                <a:solidFill>
                  <a:srgbClr val="FFFFFF"/>
                </a:solidFill>
              </a:rPr>
              <a:t>Imagem: 11/09/2026 12:07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- 12:07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11/09 12:07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11/09 12:07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11/09 (rodada 11/09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11/09/2026 12:07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20" cy="1312165"/>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11/09/2026 12:07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5" cy="1312165"/>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11/09/2026 12:07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6" cy="1312165"/>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579649" y="178308"/>
            <a:ext cx="4236288" cy="4065387"/>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11/09/2026 12:07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938999926"/>
              </p:ext>
            </p:extLst>
          </p:nvPr>
        </p:nvGraphicFramePr>
        <p:xfrm>
          <a:off x="618134" y="4395816"/>
          <a:ext cx="7889448" cy="2118664"/>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531266">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531266">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40KT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531266">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40KT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 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RJD35KT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 RJD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868</Words>
  <Application>Microsoft Office PowerPoint</Application>
  <PresentationFormat>Apresentação na tela (4:3)</PresentationFormat>
  <Paragraphs>172</Paragraphs>
  <Slides>13</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13</vt:i4>
      </vt:variant>
    </vt:vector>
  </HeadingPairs>
  <TitlesOfParts>
    <vt:vector size="16"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3</cp:revision>
  <dcterms:created xsi:type="dcterms:W3CDTF">2026-09-11T12:07:38Z</dcterms:created>
  <dcterms:modified xsi:type="dcterms:W3CDTF">2026-09-11T12:10:03Z</dcterms:modified>
</cp:coreProperties>
</file>