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29" d="100"/>
          <a:sy n="129" d="100"/>
        </p:scale>
        <p:origin x="110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92959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blurRad="50800" dist="25400" dir="2700000" algn="bl" rotWithShape="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13/09/2026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3S BEATRIZ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TEN FIGUEIREDO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SUL: </a:t>
            </a:r>
            <a:r>
              <a:rPr lang="en-US" sz="1469" dirty="0">
                <a:solidFill>
                  <a:srgbClr val="FFFFFF"/>
                </a:solidFill>
              </a:rPr>
              <a:t>Previsão de céu nublado, com teto baixo e restrição de visibilidade, devido à névoa e precipitação leve, na faixa leste de SC e centro-leste do PR, no período da manhã. No período da tarde, há previsão de trovoadas embutidas, acompanhadas de pancadas de chuva, restrição de teto e visibilidade, no estado do PR.</a:t>
            </a:r>
            <a:endParaRPr lang="en-US" sz="1469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SUDESTE: </a:t>
            </a:r>
            <a:r>
              <a:rPr lang="en-US" sz="1469" dirty="0">
                <a:solidFill>
                  <a:srgbClr val="FFFFFF"/>
                </a:solidFill>
              </a:rPr>
              <a:t>Previsão de tempo instável na região, devido à presença de sistema frontal semiestacionário. Previsão de chuva leve a moderada na faixa leste de SP e RJ, com restrição de teto e visibilidade ao longo de todo o período. No período da tarde, há previsão de trovoadas embutidas, acompanhadas de pancadas de chuva em SP, sul de MG e no RJ.</a:t>
            </a:r>
            <a:endParaRPr lang="en-US" sz="1469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CENTRO-OESTE: </a:t>
            </a:r>
            <a:r>
              <a:rPr lang="en-US" sz="1469" dirty="0">
                <a:solidFill>
                  <a:srgbClr val="FFFFFF"/>
                </a:solidFill>
              </a:rPr>
              <a:t>Previsão de trovoadas embutidas ocasionais, acompanhadas de pancadas de chuva, ao longo do dia no MS e sul de GO. Nas demais regiões, previsão de tempo bom.</a:t>
            </a:r>
            <a:endParaRPr lang="en-US" sz="1469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NORDESTE: </a:t>
            </a:r>
            <a:r>
              <a:rPr lang="en-US" sz="1469" dirty="0">
                <a:solidFill>
                  <a:srgbClr val="FFFFFF"/>
                </a:solidFill>
              </a:rPr>
              <a:t>Ventos úmidos que sopram do mar deixam a faixa leste/litorânea com céu parcialmente nublado e com possibilidade de pancadas de isoladas, no início da manhã, entre Salvador e Porto Seguro. Previsão de ventos fortes, em torno de 15 nós, no litoral norte da região.</a:t>
            </a:r>
            <a:endParaRPr lang="en-US" sz="1469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NORTE: </a:t>
            </a:r>
            <a:r>
              <a:rPr lang="en-US" sz="1469" dirty="0">
                <a:solidFill>
                  <a:srgbClr val="FFFFFF"/>
                </a:solidFill>
              </a:rPr>
              <a:t>Previsão de trovoadas, acompanhadas de pancadas de chuva, com restrição de teto baixo e visibilidade no AC e oeste de RO, nos períodos da manhã e da tarde. No centro-oeste do AM, RR e AP, previsão de trovoadas isoladas no período da tarde.</a:t>
            </a:r>
            <a:endParaRPr lang="en-US" sz="1469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SBAO: 5, 6, 7, 8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SBAZ: 39, 40, 41, 42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SBBS: 3, 4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SBCW: 16, 16, 17, 18, 19, 20, 21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SBRB   SBCZ   SBTF   SBUA   SBTT   SBYS   SBGP   SBKP   SBML   SBPP   SBCG   SBCR   SBDN   SBBV   SBPA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SBCY   SBRD   SBVT   SUMU   SBNM   SBJA   SBFL   SBTD   SBCA   SBPO   SBCH   SBPF   SBCX   SBFL   SBJA   SBPA   SBCO   SBPK   SBBG   SBSM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13/09 12:09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r>
              <a:rPr lang="en-US" sz="1200" dirty="0">
                <a:solidFill>
                  <a:srgbClr val="FFFFFF"/>
                </a:solidFill>
              </a:rPr>
              <a:t>SBCG, SBCT, SBCY, SBGR, SBPA, SBPF, SBRJ, SBSP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883920"/>
        </p:xfrm>
        <a:graphic>
          <a:graphicData uri="http://schemas.openxmlformats.org/drawingml/2006/table">
            <a:tbl>
              <a:tblPr/>
              <a:tblGrid>
                <a:gridCol w="237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1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9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186830" y="342900"/>
            <a:ext cx="240853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FFFFFF"/>
                </a:solidFill>
              </a:rPr>
              <a:t>Imagem: 13/09/2026 11:20 UTC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- 12:09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13/09 12:09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13/09 12:09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13/09 (rodada 13/09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13/09/2026 11:20 UTC</a:t>
            </a:r>
            <a:endParaRPr lang="en-US" sz="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790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ISOL 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 RAJ 25KT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20KT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25KT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13/09/2026 11:20 UTC</a:t>
            </a:r>
            <a:endParaRPr lang="en-US" sz="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580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25KT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13/09/2026 11:20 UTC</a:t>
            </a:r>
            <a:endParaRPr lang="en-US" sz="8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316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T/V 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T/V 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13/09/2026 11:20 UTC</a:t>
            </a:r>
            <a:endParaRPr lang="en-US" sz="8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889448" cy="1846173"/>
        </p:xfrm>
        <a:graphic>
          <a:graphicData uri="http://schemas.openxmlformats.org/drawingml/2006/table">
            <a:tbl>
              <a:tblPr/>
              <a:tblGrid>
                <a:gridCol w="657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-RADZ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-RADZ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25KT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-RADZ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-RADZ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25KT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-RADZ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FG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869</Words>
  <Application>Microsoft Office PowerPoint</Application>
  <PresentationFormat>Apresentação na tela (4:3)</PresentationFormat>
  <Paragraphs>169</Paragraphs>
  <Slides>13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Marcos Vinicius Rocha de Azevedo</cp:lastModifiedBy>
  <cp:revision>2</cp:revision>
  <dcterms:created xsi:type="dcterms:W3CDTF">2026-09-13T12:11:48Z</dcterms:created>
  <dcterms:modified xsi:type="dcterms:W3CDTF">2026-09-13T12:16:01Z</dcterms:modified>
</cp:coreProperties>
</file>