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9" d="100"/>
          <a:sy n="129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771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15/09/2026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YASMIN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HOFACKER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847495"/>
            <a:ext cx="7863840" cy="5761463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REGIÃO SUL: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céu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variando</a:t>
            </a:r>
            <a:r>
              <a:rPr lang="en-US" sz="1200" dirty="0">
                <a:solidFill>
                  <a:srgbClr val="FFFFFF"/>
                </a:solidFill>
              </a:rPr>
              <a:t> entre </a:t>
            </a:r>
            <a:r>
              <a:rPr lang="en-US" sz="1200" dirty="0" err="1">
                <a:solidFill>
                  <a:srgbClr val="FFFFFF"/>
                </a:solidFill>
              </a:rPr>
              <a:t>parcialmente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nublado</a:t>
            </a:r>
            <a:r>
              <a:rPr lang="en-US" sz="1200" dirty="0">
                <a:solidFill>
                  <a:srgbClr val="FFFFFF"/>
                </a:solidFill>
              </a:rPr>
              <a:t> e </a:t>
            </a:r>
            <a:r>
              <a:rPr lang="en-US" sz="1200" dirty="0" err="1">
                <a:solidFill>
                  <a:srgbClr val="FFFFFF"/>
                </a:solidFill>
              </a:rPr>
              <a:t>nublado</a:t>
            </a:r>
            <a:r>
              <a:rPr lang="en-US" sz="1200" dirty="0">
                <a:solidFill>
                  <a:srgbClr val="FFFFFF"/>
                </a:solidFill>
              </a:rPr>
              <a:t>, com </a:t>
            </a:r>
            <a:r>
              <a:rPr lang="en-US" sz="1200" dirty="0" err="1">
                <a:solidFill>
                  <a:srgbClr val="FFFFFF"/>
                </a:solidFill>
              </a:rPr>
              <a:t>restrições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visibilidade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teto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período</a:t>
            </a:r>
            <a:r>
              <a:rPr lang="en-US" sz="1200" dirty="0">
                <a:solidFill>
                  <a:srgbClr val="FFFFFF"/>
                </a:solidFill>
              </a:rPr>
              <a:t> da </a:t>
            </a:r>
            <a:r>
              <a:rPr lang="en-US" sz="1200" dirty="0" err="1">
                <a:solidFill>
                  <a:srgbClr val="FFFFFF"/>
                </a:solidFill>
              </a:rPr>
              <a:t>manhã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devido</a:t>
            </a:r>
            <a:r>
              <a:rPr lang="en-US" sz="1200" dirty="0">
                <a:solidFill>
                  <a:srgbClr val="FFFFFF"/>
                </a:solidFill>
              </a:rPr>
              <a:t> à </a:t>
            </a:r>
            <a:r>
              <a:rPr lang="en-US" sz="1200" dirty="0" err="1">
                <a:solidFill>
                  <a:srgbClr val="FFFFFF"/>
                </a:solidFill>
              </a:rPr>
              <a:t>ocorrência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névoa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úmida</a:t>
            </a:r>
            <a:r>
              <a:rPr lang="en-US" sz="1200" dirty="0">
                <a:solidFill>
                  <a:srgbClr val="FFFFFF"/>
                </a:solidFill>
              </a:rPr>
              <a:t>/</a:t>
            </a:r>
            <a:r>
              <a:rPr lang="en-US" sz="1200" dirty="0" err="1">
                <a:solidFill>
                  <a:srgbClr val="FFFFFF"/>
                </a:solidFill>
              </a:rPr>
              <a:t>nevoeiro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em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grande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parte</a:t>
            </a:r>
            <a:r>
              <a:rPr lang="en-US" sz="1200" dirty="0">
                <a:solidFill>
                  <a:srgbClr val="FFFFFF"/>
                </a:solidFill>
              </a:rPr>
              <a:t> da </a:t>
            </a:r>
            <a:r>
              <a:rPr lang="en-US" sz="1200" dirty="0" err="1">
                <a:solidFill>
                  <a:srgbClr val="FFFFFF"/>
                </a:solidFill>
              </a:rPr>
              <a:t>região</a:t>
            </a:r>
            <a:r>
              <a:rPr lang="en-US" sz="1200" dirty="0">
                <a:solidFill>
                  <a:srgbClr val="FFFFFF"/>
                </a:solidFill>
              </a:rPr>
              <a:t>. </a:t>
            </a:r>
            <a:r>
              <a:rPr lang="en-US" sz="1200" dirty="0" err="1">
                <a:solidFill>
                  <a:srgbClr val="FFFFFF"/>
                </a:solidFill>
              </a:rPr>
              <a:t>Também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há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chuva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chuvisco</a:t>
            </a:r>
            <a:r>
              <a:rPr lang="en-US" sz="1200" dirty="0">
                <a:solidFill>
                  <a:srgbClr val="FFFFFF"/>
                </a:solidFill>
              </a:rPr>
              <a:t> no PR e SC. Durante as </a:t>
            </a:r>
            <a:r>
              <a:rPr lang="en-US" sz="1200" dirty="0" err="1">
                <a:solidFill>
                  <a:srgbClr val="FFFFFF"/>
                </a:solidFill>
              </a:rPr>
              <a:t>precipitações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possíveis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restrições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visibilidade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teto</a:t>
            </a:r>
            <a:r>
              <a:rPr lang="en-US" sz="1200" dirty="0">
                <a:solidFill>
                  <a:srgbClr val="FFFFFF"/>
                </a:solidFill>
              </a:rPr>
              <a:t>.</a:t>
            </a:r>
            <a:endParaRPr lang="en-US" sz="1200" dirty="0"/>
          </a:p>
          <a:p>
            <a:pPr marL="0" indent="0" algn="just">
              <a:lnSpc>
                <a:spcPct val="150000"/>
              </a:lnSpc>
              <a:buNone/>
            </a:pPr>
            <a:endParaRPr lang="en-US" sz="1200" b="1" dirty="0">
              <a:solidFill>
                <a:srgbClr val="9FD0FF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REGIÃO SUDESTE: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tempo </a:t>
            </a:r>
            <a:r>
              <a:rPr lang="en-US" sz="1200" dirty="0" err="1">
                <a:solidFill>
                  <a:srgbClr val="FFFFFF"/>
                </a:solidFill>
              </a:rPr>
              <a:t>instável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na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região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devido</a:t>
            </a:r>
            <a:r>
              <a:rPr lang="en-US" sz="1200" dirty="0">
                <a:solidFill>
                  <a:srgbClr val="FFFFFF"/>
                </a:solidFill>
              </a:rPr>
              <a:t> à </a:t>
            </a:r>
            <a:r>
              <a:rPr lang="en-US" sz="1200" dirty="0" err="1">
                <a:solidFill>
                  <a:srgbClr val="FFFFFF"/>
                </a:solidFill>
              </a:rPr>
              <a:t>atuação</a:t>
            </a:r>
            <a:r>
              <a:rPr lang="en-US" sz="1200" dirty="0">
                <a:solidFill>
                  <a:srgbClr val="FFFFFF"/>
                </a:solidFill>
              </a:rPr>
              <a:t> de um </a:t>
            </a:r>
            <a:r>
              <a:rPr lang="en-US" sz="1200" dirty="0" err="1">
                <a:solidFill>
                  <a:srgbClr val="FFFFFF"/>
                </a:solidFill>
              </a:rPr>
              <a:t>sistema</a:t>
            </a:r>
            <a:r>
              <a:rPr lang="en-US" sz="1200" dirty="0">
                <a:solidFill>
                  <a:srgbClr val="FFFFFF"/>
                </a:solidFill>
              </a:rPr>
              <a:t> frontal </a:t>
            </a:r>
            <a:r>
              <a:rPr lang="en-US" sz="1200" dirty="0" err="1">
                <a:solidFill>
                  <a:srgbClr val="FFFFFF"/>
                </a:solidFill>
              </a:rPr>
              <a:t>semiestacionário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oceano</a:t>
            </a:r>
            <a:r>
              <a:rPr lang="en-US" sz="1200" dirty="0">
                <a:solidFill>
                  <a:srgbClr val="FFFFFF"/>
                </a:solidFill>
              </a:rPr>
              <a:t> e de um </a:t>
            </a:r>
            <a:r>
              <a:rPr lang="en-US" sz="1200" dirty="0" err="1">
                <a:solidFill>
                  <a:srgbClr val="FFFFFF"/>
                </a:solidFill>
              </a:rPr>
              <a:t>cavado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sobre</a:t>
            </a:r>
            <a:r>
              <a:rPr lang="en-US" sz="1200" dirty="0">
                <a:solidFill>
                  <a:srgbClr val="FFFFFF"/>
                </a:solidFill>
              </a:rPr>
              <a:t> o </a:t>
            </a:r>
            <a:r>
              <a:rPr lang="en-US" sz="1200" dirty="0" err="1">
                <a:solidFill>
                  <a:srgbClr val="FFFFFF"/>
                </a:solidFill>
              </a:rPr>
              <a:t>continente</a:t>
            </a:r>
            <a:r>
              <a:rPr lang="en-US" sz="1200" dirty="0">
                <a:solidFill>
                  <a:srgbClr val="FFFFFF"/>
                </a:solidFill>
              </a:rPr>
              <a:t>.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chuva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intensidade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leve</a:t>
            </a:r>
            <a:r>
              <a:rPr lang="en-US" sz="1200" dirty="0">
                <a:solidFill>
                  <a:srgbClr val="FFFFFF"/>
                </a:solidFill>
              </a:rPr>
              <a:t>/</a:t>
            </a:r>
            <a:r>
              <a:rPr lang="en-US" sz="1200" dirty="0" err="1">
                <a:solidFill>
                  <a:srgbClr val="FFFFFF"/>
                </a:solidFill>
              </a:rPr>
              <a:t>moderada</a:t>
            </a:r>
            <a:r>
              <a:rPr lang="en-US" sz="1200" dirty="0">
                <a:solidFill>
                  <a:srgbClr val="FFFFFF"/>
                </a:solidFill>
              </a:rPr>
              <a:t>  e </a:t>
            </a:r>
            <a:r>
              <a:rPr lang="en-US" sz="1200" dirty="0" err="1">
                <a:solidFill>
                  <a:srgbClr val="FFFFFF"/>
                </a:solidFill>
              </a:rPr>
              <a:t>trovoadas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isoladas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sul</a:t>
            </a:r>
            <a:r>
              <a:rPr lang="en-US" sz="1200" dirty="0">
                <a:solidFill>
                  <a:srgbClr val="FFFFFF"/>
                </a:solidFill>
              </a:rPr>
              <a:t> de MG, </a:t>
            </a:r>
            <a:r>
              <a:rPr lang="en-US" sz="1200" dirty="0" err="1">
                <a:solidFill>
                  <a:srgbClr val="FFFFFF"/>
                </a:solidFill>
              </a:rPr>
              <a:t>centro-leste</a:t>
            </a:r>
            <a:r>
              <a:rPr lang="en-US" sz="1200" dirty="0">
                <a:solidFill>
                  <a:srgbClr val="FFFFFF"/>
                </a:solidFill>
              </a:rPr>
              <a:t> de SP e RJ. </a:t>
            </a:r>
            <a:r>
              <a:rPr lang="en-US" sz="1200" dirty="0" err="1">
                <a:solidFill>
                  <a:srgbClr val="FFFFFF"/>
                </a:solidFill>
              </a:rPr>
              <a:t>Também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são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previstas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restrições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visibilidade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teto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ao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longo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todo</a:t>
            </a:r>
            <a:r>
              <a:rPr lang="en-US" sz="1200" dirty="0">
                <a:solidFill>
                  <a:srgbClr val="FFFFFF"/>
                </a:solidFill>
              </a:rPr>
              <a:t> o </a:t>
            </a:r>
            <a:r>
              <a:rPr lang="en-US" sz="1200" dirty="0" err="1">
                <a:solidFill>
                  <a:srgbClr val="FFFFFF"/>
                </a:solidFill>
              </a:rPr>
              <a:t>período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devido</a:t>
            </a:r>
            <a:r>
              <a:rPr lang="en-US" sz="1200" dirty="0">
                <a:solidFill>
                  <a:srgbClr val="FFFFFF"/>
                </a:solidFill>
              </a:rPr>
              <a:t> à </a:t>
            </a:r>
            <a:r>
              <a:rPr lang="en-US" sz="1200" dirty="0" err="1">
                <a:solidFill>
                  <a:srgbClr val="FFFFFF"/>
                </a:solidFill>
              </a:rPr>
              <a:t>ocorrência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precipitação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névoa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úmida</a:t>
            </a:r>
            <a:r>
              <a:rPr lang="en-US" sz="1200" dirty="0">
                <a:solidFill>
                  <a:srgbClr val="FFFFFF"/>
                </a:solidFill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12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REGIÃO CENTRO-OESTE: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tempo </a:t>
            </a:r>
            <a:r>
              <a:rPr lang="en-US" sz="1200" dirty="0" err="1">
                <a:solidFill>
                  <a:srgbClr val="FFFFFF"/>
                </a:solidFill>
              </a:rPr>
              <a:t>estável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sem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restrição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significativa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período</a:t>
            </a:r>
            <a:r>
              <a:rPr lang="en-US" sz="1200" dirty="0">
                <a:solidFill>
                  <a:srgbClr val="FFFFFF"/>
                </a:solidFill>
              </a:rPr>
              <a:t> da </a:t>
            </a:r>
            <a:r>
              <a:rPr lang="en-US" sz="1200" dirty="0" err="1">
                <a:solidFill>
                  <a:srgbClr val="FFFFFF"/>
                </a:solidFill>
              </a:rPr>
              <a:t>manhã</a:t>
            </a:r>
            <a:r>
              <a:rPr lang="en-US" sz="1200" dirty="0">
                <a:solidFill>
                  <a:srgbClr val="FFFFFF"/>
                </a:solidFill>
              </a:rPr>
              <a:t>. À </a:t>
            </a:r>
            <a:r>
              <a:rPr lang="en-US" sz="1200" dirty="0" err="1">
                <a:solidFill>
                  <a:srgbClr val="FFFFFF"/>
                </a:solidFill>
              </a:rPr>
              <a:t>tarde</a:t>
            </a:r>
            <a:r>
              <a:rPr lang="en-US" sz="1200" dirty="0">
                <a:solidFill>
                  <a:srgbClr val="FFFFFF"/>
                </a:solidFill>
              </a:rPr>
              <a:t>,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trovoadas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acompanhadas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pancadas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chuva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isoladas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centro-sul</a:t>
            </a:r>
            <a:r>
              <a:rPr lang="en-US" sz="1200" dirty="0">
                <a:solidFill>
                  <a:srgbClr val="FFFFFF"/>
                </a:solidFill>
              </a:rPr>
              <a:t> de GO e </a:t>
            </a:r>
            <a:r>
              <a:rPr lang="en-US" sz="1200" dirty="0" err="1">
                <a:solidFill>
                  <a:srgbClr val="FFFFFF"/>
                </a:solidFill>
              </a:rPr>
              <a:t>leste</a:t>
            </a:r>
            <a:r>
              <a:rPr lang="en-US" sz="1200" dirty="0">
                <a:solidFill>
                  <a:srgbClr val="FFFFFF"/>
                </a:solidFill>
              </a:rPr>
              <a:t> de MS.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12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REGIÃO NORDESTE: </a:t>
            </a:r>
            <a:r>
              <a:rPr lang="en-US" sz="1200" dirty="0" err="1">
                <a:solidFill>
                  <a:srgbClr val="FFFFFF"/>
                </a:solidFill>
              </a:rPr>
              <a:t>Ventos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úmidos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provenientes</a:t>
            </a:r>
            <a:r>
              <a:rPr lang="en-US" sz="1200" dirty="0">
                <a:solidFill>
                  <a:srgbClr val="FFFFFF"/>
                </a:solidFill>
              </a:rPr>
              <a:t> do </a:t>
            </a:r>
            <a:r>
              <a:rPr lang="en-US" sz="1200" dirty="0" err="1">
                <a:solidFill>
                  <a:srgbClr val="FFFFFF"/>
                </a:solidFill>
              </a:rPr>
              <a:t>oceano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mantêm</a:t>
            </a:r>
            <a:r>
              <a:rPr lang="en-US" sz="1200" dirty="0">
                <a:solidFill>
                  <a:srgbClr val="FFFFFF"/>
                </a:solidFill>
              </a:rPr>
              <a:t> a </a:t>
            </a:r>
            <a:r>
              <a:rPr lang="en-US" sz="1200" dirty="0" err="1">
                <a:solidFill>
                  <a:srgbClr val="FFFFFF"/>
                </a:solidFill>
              </a:rPr>
              <a:t>faixa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leste</a:t>
            </a:r>
            <a:r>
              <a:rPr lang="en-US" sz="1200" dirty="0">
                <a:solidFill>
                  <a:srgbClr val="FFFFFF"/>
                </a:solidFill>
              </a:rPr>
              <a:t>/</a:t>
            </a:r>
            <a:r>
              <a:rPr lang="en-US" sz="1200" dirty="0" err="1">
                <a:solidFill>
                  <a:srgbClr val="FFFFFF"/>
                </a:solidFill>
              </a:rPr>
              <a:t>litorânea</a:t>
            </a:r>
            <a:r>
              <a:rPr lang="en-US" sz="1200" dirty="0">
                <a:solidFill>
                  <a:srgbClr val="FFFFFF"/>
                </a:solidFill>
              </a:rPr>
              <a:t> com </a:t>
            </a:r>
            <a:r>
              <a:rPr lang="en-US" sz="1200" dirty="0" err="1">
                <a:solidFill>
                  <a:srgbClr val="FFFFFF"/>
                </a:solidFill>
              </a:rPr>
              <a:t>céu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parcialmente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nublado</a:t>
            </a:r>
            <a:r>
              <a:rPr lang="en-US" sz="1200" dirty="0">
                <a:solidFill>
                  <a:srgbClr val="FFFFFF"/>
                </a:solidFill>
              </a:rPr>
              <a:t>, com </a:t>
            </a:r>
            <a:r>
              <a:rPr lang="en-US" sz="1200" dirty="0" err="1">
                <a:solidFill>
                  <a:srgbClr val="FFFFFF"/>
                </a:solidFill>
              </a:rPr>
              <a:t>possibilidade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pancadas</a:t>
            </a:r>
            <a:r>
              <a:rPr lang="en-US" sz="1200" dirty="0">
                <a:solidFill>
                  <a:srgbClr val="FFFFFF"/>
                </a:solidFill>
              </a:rPr>
              <a:t> de </a:t>
            </a:r>
            <a:r>
              <a:rPr lang="en-US" sz="1200" dirty="0" err="1">
                <a:solidFill>
                  <a:srgbClr val="FFFFFF"/>
                </a:solidFill>
              </a:rPr>
              <a:t>chuva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isoladas</a:t>
            </a:r>
            <a:r>
              <a:rPr lang="en-US" sz="1200" dirty="0">
                <a:solidFill>
                  <a:srgbClr val="FFFFFF"/>
                </a:solidFill>
              </a:rPr>
              <a:t> e/</a:t>
            </a:r>
            <a:r>
              <a:rPr lang="en-US" sz="1200" dirty="0" err="1">
                <a:solidFill>
                  <a:srgbClr val="FFFFFF"/>
                </a:solidFill>
              </a:rPr>
              <a:t>ou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chuva</a:t>
            </a:r>
            <a:r>
              <a:rPr lang="en-US" sz="1200" dirty="0">
                <a:solidFill>
                  <a:srgbClr val="FFFFFF"/>
                </a:solidFill>
              </a:rPr>
              <a:t> </a:t>
            </a:r>
            <a:r>
              <a:rPr lang="en-US" sz="1200" dirty="0" err="1">
                <a:solidFill>
                  <a:srgbClr val="FFFFFF"/>
                </a:solidFill>
              </a:rPr>
              <a:t>intermitente</a:t>
            </a:r>
            <a:r>
              <a:rPr lang="en-US" sz="1200" dirty="0">
                <a:solidFill>
                  <a:srgbClr val="FFFFFF"/>
                </a:solidFill>
              </a:rPr>
              <a:t> no </a:t>
            </a:r>
            <a:r>
              <a:rPr lang="en-US" sz="1200" dirty="0" err="1">
                <a:solidFill>
                  <a:srgbClr val="FFFFFF"/>
                </a:solidFill>
              </a:rPr>
              <a:t>período</a:t>
            </a:r>
            <a:r>
              <a:rPr lang="en-US" sz="1200" dirty="0">
                <a:solidFill>
                  <a:srgbClr val="FFFFFF"/>
                </a:solidFill>
              </a:rPr>
              <a:t> da </a:t>
            </a:r>
            <a:r>
              <a:rPr lang="en-US" sz="1200" dirty="0" err="1">
                <a:solidFill>
                  <a:srgbClr val="FFFFFF"/>
                </a:solidFill>
              </a:rPr>
              <a:t>manhã</a:t>
            </a:r>
            <a:r>
              <a:rPr lang="en-US" sz="1200" dirty="0">
                <a:solidFill>
                  <a:srgbClr val="FFFFFF"/>
                </a:solidFill>
              </a:rPr>
              <a:t>, entre Salvador-BA e Recife-PE. </a:t>
            </a:r>
            <a:r>
              <a:rPr lang="en-US" sz="1200" dirty="0" err="1">
                <a:solidFill>
                  <a:srgbClr val="FFFFFF"/>
                </a:solidFill>
              </a:rPr>
              <a:t>Previsão</a:t>
            </a:r>
            <a:r>
              <a:rPr lang="en-US" sz="1200" dirty="0">
                <a:solidFill>
                  <a:srgbClr val="FFFFFF"/>
                </a:solidFill>
              </a:rPr>
              <a:t> de ventos fortes, em torno de 15 nós, no litoral norte da região, com rajadas de até 30 </a:t>
            </a:r>
            <a:r>
              <a:rPr lang="en-US" sz="1200" dirty="0" err="1">
                <a:solidFill>
                  <a:srgbClr val="FFFFFF"/>
                </a:solidFill>
              </a:rPr>
              <a:t>nós</a:t>
            </a:r>
            <a:r>
              <a:rPr lang="en-US" sz="1200" dirty="0">
                <a:solidFill>
                  <a:srgbClr val="FFFFFF"/>
                </a:solidFill>
              </a:rPr>
              <a:t>. Durante a madrugada e o início da manhã, também são previstas restrições de visibilidade e/ou teto no interior do </a:t>
            </a:r>
            <a:r>
              <a:rPr lang="en-US" sz="1200" dirty="0" err="1">
                <a:solidFill>
                  <a:srgbClr val="FFFFFF"/>
                </a:solidFill>
              </a:rPr>
              <a:t>continente</a:t>
            </a:r>
            <a:r>
              <a:rPr lang="en-US" sz="1200" dirty="0">
                <a:solidFill>
                  <a:srgbClr val="FFFFFF"/>
                </a:solidFill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12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REGIÃO NORTE: </a:t>
            </a:r>
            <a:r>
              <a:rPr lang="en-US" sz="1200" dirty="0">
                <a:solidFill>
                  <a:srgbClr val="FFFFFF"/>
                </a:solidFill>
              </a:rPr>
              <a:t>Previsão de pancadas de chuva isoladas acompanhadas de trovoadas no AC, centro-oeste do AM e RR . Durante as precipitações, são possíveis restrições de visibilidade e/ou </a:t>
            </a:r>
            <a:r>
              <a:rPr lang="en-US" sz="1200" dirty="0" err="1">
                <a:solidFill>
                  <a:srgbClr val="FFFFFF"/>
                </a:solidFill>
              </a:rPr>
              <a:t>teto</a:t>
            </a:r>
            <a:r>
              <a:rPr lang="en-US" sz="1200" dirty="0">
                <a:solidFill>
                  <a:srgbClr val="FFFFFF"/>
                </a:solidFill>
              </a:rPr>
              <a:t>. </a:t>
            </a:r>
            <a:r>
              <a:rPr lang="en-US" sz="1200" dirty="0" err="1">
                <a:solidFill>
                  <a:srgbClr val="FFFFFF"/>
                </a:solidFill>
              </a:rPr>
              <a:t>Também</a:t>
            </a:r>
            <a:r>
              <a:rPr lang="en-US" sz="1200" dirty="0">
                <a:solidFill>
                  <a:srgbClr val="FFFFFF"/>
                </a:solidFill>
              </a:rPr>
              <a:t> há previsão de restrições de visibilidade e/ou teto durante a madrugada e o início da manhã no centro-oeste do AM e em pontos isolados do AC e RO, devido à ocorrência de névoa úmida.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13, 14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6, 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23, 23, 24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30, 31, 32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7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SBBE SBSL SBPV SBVT SBBR SBGO SBBH SBCF SBKP SBGR SBSP 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SBSG   SBNT   SBJP   SBAN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15/09 12:03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SBCG, SBCT, SBFL, SBGR, SBRJ, SBSP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15/09/2026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- 12:02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15/09 12:02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15/09 12:02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15/09 (rodada 15/09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15/09/2026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431149"/>
              </p:ext>
            </p:extLst>
          </p:nvPr>
        </p:nvGraphicFramePr>
        <p:xfrm>
          <a:off x="618134" y="4663440"/>
          <a:ext cx="7900420" cy="1445667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21KT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21KT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15/09/2026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534770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26KT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26KT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21KT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15/09/2026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15/09/2026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329008"/>
              </p:ext>
            </p:extLst>
          </p:nvPr>
        </p:nvGraphicFramePr>
        <p:xfrm>
          <a:off x="618134" y="4663440"/>
          <a:ext cx="7889448" cy="1712671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 RAJ 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 RAJ 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907</Words>
  <Application>Microsoft Office PowerPoint</Application>
  <PresentationFormat>Apresentação na tela (4:3)</PresentationFormat>
  <Paragraphs>191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2026-09-15T12:04:00Z</dcterms:created>
  <dcterms:modified xsi:type="dcterms:W3CDTF">2026-09-15T12:09:38Z</dcterms:modified>
</cp:coreProperties>
</file>