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105" d="100"/>
          <a:sy n="105" d="100"/>
        </p:scale>
        <p:origin x="1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3602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blurRad="50800" dist="25400" dir="2700000" algn="bl" rotWithShape="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17/09/2026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3S BEATRIZ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MAJ RODRIGUES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1359" b="1" dirty="0">
                <a:solidFill>
                  <a:srgbClr val="9FD0FF"/>
                </a:solidFill>
              </a:rPr>
              <a:t>REGIÃO SUL: </a:t>
            </a:r>
            <a:r>
              <a:rPr lang="en-US" sz="1359" dirty="0">
                <a:solidFill>
                  <a:srgbClr val="FFFFFF"/>
                </a:solidFill>
              </a:rPr>
              <a:t>Previsão de céu variando entre parcialmente nublado e nublado, com restrições de visibilidade e/ou teto durante o período da manhã, em razão da ocorrência de névoa úmida/nevoeiro no setor leste do PR e de SC. No período da tarde, permanece a restrição de teto apenas no setor leste do PR.</a:t>
            </a:r>
            <a:endParaRPr lang="en-US" sz="1359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359" b="1" dirty="0">
                <a:solidFill>
                  <a:srgbClr val="9FD0FF"/>
                </a:solidFill>
              </a:rPr>
              <a:t>REGIÃO SUDESTE: </a:t>
            </a:r>
            <a:r>
              <a:rPr lang="en-US" sz="1359" dirty="0">
                <a:solidFill>
                  <a:srgbClr val="FFFFFF"/>
                </a:solidFill>
              </a:rPr>
              <a:t>Previsão de restrição de teto e/ou visibilidade devido à ocorrência de névoa úmida em pontos isolados do RJ, ES e nos setores leste de MG e SP. No período da tarde, permanece a restrição de teto em pontos isolados dos setores leste de SP e MG e no sul do ES.</a:t>
            </a:r>
            <a:endParaRPr lang="en-US" sz="1359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359" b="1" dirty="0">
                <a:solidFill>
                  <a:srgbClr val="9FD0FF"/>
                </a:solidFill>
              </a:rPr>
              <a:t>REGIÃO CENTRO-OESTE: </a:t>
            </a:r>
            <a:r>
              <a:rPr lang="en-US" sz="1359" dirty="0">
                <a:solidFill>
                  <a:srgbClr val="FFFFFF"/>
                </a:solidFill>
              </a:rPr>
              <a:t>Durante a manhã, tempo estável e sem restrições significativas. A partir do período da tarde, haverá condições de instabilidade, com ocorrência de trovoadas acompanhadas de pancadas de chuva isoladas no MT e centro-sul de GO.</a:t>
            </a:r>
            <a:endParaRPr lang="en-US" sz="1359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359" b="1" dirty="0">
                <a:solidFill>
                  <a:srgbClr val="9FD0FF"/>
                </a:solidFill>
              </a:rPr>
              <a:t>REGIÃO NORDESTE: </a:t>
            </a:r>
            <a:r>
              <a:rPr lang="en-US" sz="1359" dirty="0">
                <a:solidFill>
                  <a:srgbClr val="FFFFFF"/>
                </a:solidFill>
              </a:rPr>
              <a:t>Ventos úmidos provenientes do oceano mantêm a faixa leste/litorânea com céu parcialmente nublado, com possibilidade de pancadas de chuva isoladas e/ou chuva intermitente em SE, AL, PE e sul da BA. </a:t>
            </a:r>
            <a:r>
              <a:rPr lang="en-US" sz="1359" dirty="0" err="1">
                <a:solidFill>
                  <a:srgbClr val="FFFFFF"/>
                </a:solidFill>
              </a:rPr>
              <a:t>Previsão</a:t>
            </a:r>
            <a:r>
              <a:rPr lang="en-US" sz="1359" dirty="0">
                <a:solidFill>
                  <a:srgbClr val="FFFFFF"/>
                </a:solidFill>
              </a:rPr>
              <a:t> de ventos fortes, em torno de 13 nós, no litoral norte da região, com rajadas de até 28 </a:t>
            </a:r>
            <a:r>
              <a:rPr lang="en-US" sz="1359" dirty="0" err="1">
                <a:solidFill>
                  <a:srgbClr val="FFFFFF"/>
                </a:solidFill>
              </a:rPr>
              <a:t>nós</a:t>
            </a:r>
            <a:r>
              <a:rPr lang="en-US" sz="1359" dirty="0">
                <a:solidFill>
                  <a:srgbClr val="FFFFFF"/>
                </a:solidFill>
              </a:rPr>
              <a:t>. Durante a madrugada e o início da manhã, também são previstas restrições de visibilidade e/ou teto no interior da região.</a:t>
            </a:r>
            <a:endParaRPr lang="en-US" sz="1359" dirty="0"/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359" b="1" dirty="0">
                <a:solidFill>
                  <a:srgbClr val="9FD0FF"/>
                </a:solidFill>
              </a:rPr>
              <a:t>REGIÃO NORTE: </a:t>
            </a:r>
            <a:r>
              <a:rPr lang="en-US" sz="1359" dirty="0">
                <a:solidFill>
                  <a:srgbClr val="FFFFFF"/>
                </a:solidFill>
              </a:rPr>
              <a:t>Previsão de pancadas de chuva isoladas acompanhadas de trovoadas no AC, centro-oeste do AM, RR e RO . Durante as precipitações, são possíveis restrições de visibilidade e/ou </a:t>
            </a:r>
            <a:r>
              <a:rPr lang="en-US" sz="1359" dirty="0" err="1">
                <a:solidFill>
                  <a:srgbClr val="FFFFFF"/>
                </a:solidFill>
              </a:rPr>
              <a:t>teto</a:t>
            </a:r>
            <a:r>
              <a:rPr lang="en-US" sz="1359" dirty="0">
                <a:solidFill>
                  <a:srgbClr val="FFFFFF"/>
                </a:solidFill>
              </a:rPr>
              <a:t>.</a:t>
            </a:r>
            <a:r>
              <a:rPr lang="en-US" sz="1359" dirty="0"/>
              <a:t> </a:t>
            </a:r>
            <a:r>
              <a:rPr lang="en-US" sz="1359" dirty="0" err="1">
                <a:solidFill>
                  <a:srgbClr val="FFFFFF"/>
                </a:solidFill>
              </a:rPr>
              <a:t>Também</a:t>
            </a:r>
            <a:r>
              <a:rPr lang="en-US" sz="1359" dirty="0">
                <a:solidFill>
                  <a:srgbClr val="FFFFFF"/>
                </a:solidFill>
              </a:rPr>
              <a:t> há previsão de restrições de visibilidade e/ou teto durante a madrugada e o início da manhã no centro-oeste do AM e em pontos isolados do AC e RO, devido à ocorrência de névoa úmida.</a:t>
            </a:r>
            <a:endParaRPr lang="en-US" sz="1359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SBAO: 17</a:t>
            </a:r>
            <a:endParaRPr lang="en-US" sz="1200" dirty="0"/>
          </a:p>
          <a:p>
            <a:pPr marL="0" indent="0" algn="l">
              <a:buNone/>
            </a:pPr>
            <a:r>
              <a:rPr lang="en-US" sz="1200" dirty="0">
                <a:solidFill>
                  <a:srgbClr val="FFFFFF"/>
                </a:solidFill>
              </a:rPr>
              <a:t>SBAZ: 24, 25, 26, 27, 28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SBBH   SBCF   SBYS   SBAQ   SBGP   SBRP   SBSR   SBUR   SBVG   SWLC   SBAU   SBTG   SBSC   SBAF   SBZM   SBBV   SBPA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buNone/>
            </a:pPr>
            <a:r>
              <a:rPr lang="en-US" sz="1200" dirty="0">
                <a:solidFill>
                  <a:srgbClr val="FFFFFF"/>
                </a:solidFill>
              </a:rPr>
              <a:t>SBSG   SBNT   SBJP   SBAN   SBTD   SBCA   SBPO   SBCH   SBPF   SBCX   SBFL   SBJA   SBPA   SBCO   SBPK   SBBG   SBSM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17/09 12:07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r>
              <a:rPr lang="en-US" sz="1200" dirty="0">
                <a:solidFill>
                  <a:srgbClr val="FFFFFF"/>
                </a:solidFill>
              </a:rPr>
              <a:t>SBGR, SBSP, SBVT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  <a:p>
            <a:pPr marL="0" indent="0" algn="l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883920"/>
        </p:xfrm>
        <a:graphic>
          <a:graphicData uri="http://schemas.openxmlformats.org/drawingml/2006/table">
            <a:tbl>
              <a:tblPr/>
              <a:tblGrid>
                <a:gridCol w="2377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1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9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6186830" y="342900"/>
            <a:ext cx="2408530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900" b="1" dirty="0">
                <a:solidFill>
                  <a:srgbClr val="FFFFFF"/>
                </a:solidFill>
              </a:rPr>
              <a:t>Imagem: 17/09/2026 10:40 UTC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- 12:07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394192" y="3703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662672" y="3666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394192" y="4087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662672" y="4050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394192" y="4471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662672" y="4434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394192" y="4855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662672" y="4818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17/09 12:07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17/09 (rodada 17/09 00Z)</a:t>
            </a:r>
            <a:endParaRPr lang="en-US" sz="9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17/09/2026 10:40 UTC</a:t>
            </a:r>
            <a:endParaRPr lang="en-US" sz="8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0420" cy="1307590"/>
        </p:xfrm>
        <a:graphic>
          <a:graphicData uri="http://schemas.openxmlformats.org/drawingml/2006/table">
            <a:tbl>
              <a:tblPr/>
              <a:tblGrid>
                <a:gridCol w="790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90042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FU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17/09/2026 10:40 UTC</a:t>
            </a:r>
            <a:endParaRPr lang="en-US" sz="8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0415" cy="1307590"/>
        </p:xfrm>
        <a:graphic>
          <a:graphicData uri="http://schemas.openxmlformats.org/drawingml/2006/table">
            <a:tbl>
              <a:tblPr/>
              <a:tblGrid>
                <a:gridCol w="15800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8008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DZ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DZ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17/09/2026 10:40 UTC</a:t>
            </a:r>
            <a:endParaRPr lang="en-US" sz="8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0416" cy="1307590"/>
        </p:xfrm>
        <a:graphic>
          <a:graphicData uri="http://schemas.openxmlformats.org/drawingml/2006/table">
            <a:tbl>
              <a:tblPr/>
              <a:tblGrid>
                <a:gridCol w="1316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1673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blurRad="38100" dist="12700" dir="2700000" algn="bl" rotWithShape="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17/09/2026 10:40 UTC</a:t>
            </a:r>
            <a:endParaRPr lang="en-US" sz="8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889448" cy="1307590"/>
        </p:xfrm>
        <a:graphic>
          <a:graphicData uri="http://schemas.openxmlformats.org/drawingml/2006/table">
            <a:tbl>
              <a:tblPr/>
              <a:tblGrid>
                <a:gridCol w="6574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657454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</a:tblGrid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1518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732</Words>
  <Application>Microsoft Office PowerPoint</Application>
  <PresentationFormat>Apresentação na tela (4:3)</PresentationFormat>
  <Paragraphs>138</Paragraphs>
  <Slides>12</Slides>
  <Notes>12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Antonio Soares Nogueira Junior</cp:lastModifiedBy>
  <cp:revision>2</cp:revision>
  <dcterms:created xsi:type="dcterms:W3CDTF">2026-09-17T12:07:34Z</dcterms:created>
  <dcterms:modified xsi:type="dcterms:W3CDTF">2026-09-17T12:13:27Z</dcterms:modified>
</cp:coreProperties>
</file>