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notesMasterIdLst>
    <p:notesMasterId r:id="rId15"/>
  </p:notesMasterIdLst>
  <p:sldSz cx="9144000" cy="6858000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sx="100000" sy="100000" kx="0" ky="0" algn="bl" rotWithShape="0" blurRad="50800" dist="25400" dir="270000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18/09/2026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SO ROCHA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TEN PIERRE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/>
          </a:bodyPr>
          <a:lstStyle/>
          <a:p>
            <a:pPr algn="just" indent="0" marL="0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SUL: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9" dirty="0">
                <a:solidFill>
                  <a:srgbClr val="FFFFFF"/>
                </a:solidFill>
              </a:rPr>
              <a:t>Previsão de céu nublado, com restrição de teto no leste do PR e nordeste de SC, no período da manhã. Áreas de instabilidade atingem o centro-norte do RS, centro-oeste de SC e oeste de SC, a partir do início da noite. Previsão de chuva com restrição de visibilidade, durante a madrugada do dia 19, no leste da região.</a:t>
            </a:r>
            <a:endParaRPr lang="en-US" sz="1469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SUDESTE: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9" dirty="0">
                <a:solidFill>
                  <a:srgbClr val="FFFFFF"/>
                </a:solidFill>
              </a:rPr>
              <a:t>Previsão de restrição de teto, no início da manhã, no leste de SP, no RJ e ES. No período da tarde, há previsão de pancadas de chuva isoladas na TMA-SP, Vale do Paraíba, RJ, ES e sul de MG.  No período da Noite, há previsão de restrição de teto na TMA-SP e no Vale do Paraíba.</a:t>
            </a:r>
            <a:endParaRPr lang="en-US" sz="1469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CENTRO-OESTE: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9" dirty="0">
                <a:solidFill>
                  <a:srgbClr val="FFFFFF"/>
                </a:solidFill>
              </a:rPr>
              <a:t>Previsão de trovoadas isoladas, acompanhadas de pancadas de chuva, no oeste e sul de MT e norte de MS, no período da tarde. Na madrugada do dia 19, há previsão de trovoadas embutidas, acompanhadas de pancadas de chuva, no oeste e sul de MS.</a:t>
            </a:r>
            <a:endParaRPr lang="en-US" sz="1469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NORDESTE: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9" dirty="0">
                <a:solidFill>
                  <a:srgbClr val="FFFFFF"/>
                </a:solidFill>
              </a:rPr>
              <a:t>Ventos úmidos provenientes do oceano mantêm a faixa leste/litorânea com céu parcialmente nublado, com possibilidade de pancadas de chuva isoladas e/ou chuva intermitente em SE, AL, PE e sul da BA. Previsão de ventos fortes, em torno de 15 nós, no litoral norte da região, com rajadas de até 28 nós.</a:t>
            </a:r>
            <a:endParaRPr lang="en-US" sz="1469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NORTE: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9" dirty="0">
                <a:solidFill>
                  <a:srgbClr val="FFFFFF"/>
                </a:solidFill>
              </a:rPr>
              <a:t>Previsão de trovoadas, acompanhadas de pancadas de chuva isoladas, no AC, centro-oeste do AM, RR e RO, principalmente no período da tarde.</a:t>
            </a:r>
            <a:endParaRPr lang="en-US" sz="1469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SBAO: 3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SBAZ: 33, 34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SBCW: 2, 3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SBRE: 1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SBPV   SBRB   SBCZ   SBAT   SBTT   SGAS   SARE   SBFI   SBPP   SBBV   SBPA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SBAN   SBTD   SBCA   SBPO   SBCH   SBPF   SBCX   SBFL   SBJA   SBPA   SBCO   SBPK   SBBG   SBSM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18/09 12:03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SBCT, SBGR, SBPA, SBSP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914400"/>
        </p:xfrm>
        <a:graphic>
          <a:graphicData uri="http://schemas.openxmlformats.org/drawingml/2006/table">
            <a:tbl>
              <a:tblPr/>
              <a:tblGrid>
                <a:gridCol w="237744"/>
                <a:gridCol w="841248"/>
                <a:gridCol w="2029968"/>
              </a:tblGrid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6186830" y="342900"/>
            <a:ext cx="2408530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Imagem: 18/09/2026 11:20 UTC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- 12:03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18/09 12:03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18/09 12:03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18/09 (rodada 18/09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18/09/2026 11:20 UTC</a:t>
            </a:r>
            <a:endParaRPr lang="en-US" sz="8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FU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18/09/2026 11:20 UTC</a:t>
            </a:r>
            <a:endParaRPr lang="en-US" sz="8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580083"/>
                <a:gridCol w="1580083"/>
                <a:gridCol w="1580083"/>
                <a:gridCol w="1580083"/>
                <a:gridCol w="1580083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V/T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18/09/2026 11:20 UTC</a:t>
            </a:r>
            <a:endParaRPr lang="en-US" sz="8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316736"/>
                <a:gridCol w="1316736"/>
                <a:gridCol w="1316736"/>
                <a:gridCol w="1316736"/>
                <a:gridCol w="1316736"/>
                <a:gridCol w="1316736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18/09/2026 11:20 UTC</a:t>
            </a:r>
            <a:endParaRPr lang="en-US" sz="8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2026-09-18T12:04:20Z</dcterms:created>
  <dcterms:modified xsi:type="dcterms:W3CDTF">2026-09-18T12:04:20Z</dcterms:modified>
</cp:coreProperties>
</file>