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5" d="100"/>
          <a:sy n="105" d="100"/>
        </p:scale>
        <p:origin x="1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6142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22/09/2026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1S CINTRA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HOFACKER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662" b="1" dirty="0">
                <a:solidFill>
                  <a:srgbClr val="9FD0FF"/>
                </a:solidFill>
              </a:rPr>
              <a:t>REGIÃO SUL: </a:t>
            </a:r>
            <a:r>
              <a:rPr lang="en-US" sz="1662" dirty="0">
                <a:solidFill>
                  <a:srgbClr val="FFFFFF"/>
                </a:solidFill>
              </a:rPr>
              <a:t>Áreas de instabilidade provocarão trovoadas com chuva e restrições de teto e visibilidade no RS, SC e PR , a partir da manhã do dia 21. Durante a tarde e a noite, as instabilidades se concentrarão em SC e PR.</a:t>
            </a:r>
            <a:endParaRPr lang="en-US" sz="1662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62" b="1" dirty="0">
                <a:solidFill>
                  <a:srgbClr val="9FD0FF"/>
                </a:solidFill>
              </a:rPr>
              <a:t>REGIÃO SUDESTE: </a:t>
            </a:r>
            <a:r>
              <a:rPr lang="en-US" sz="1662" dirty="0">
                <a:solidFill>
                  <a:srgbClr val="FFFFFF"/>
                </a:solidFill>
              </a:rPr>
              <a:t>Previsão de chuva com restrição de teto na TMA-SP na manhã do dia 21. À tarde e noite, pancadas de chuva e trovoadas  na TMA-SP.</a:t>
            </a:r>
            <a:endParaRPr lang="en-US" sz="1662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62" b="1" dirty="0">
                <a:solidFill>
                  <a:srgbClr val="9FD0FF"/>
                </a:solidFill>
              </a:rPr>
              <a:t>REGIÃO CENTRO-OESTE: </a:t>
            </a:r>
            <a:r>
              <a:rPr lang="en-US" sz="1662" dirty="0">
                <a:solidFill>
                  <a:srgbClr val="FFFFFF"/>
                </a:solidFill>
              </a:rPr>
              <a:t>Previsão de trovoadas com chuva no sul, centro e oeste de MT e MS, principalmente à tarde.</a:t>
            </a:r>
            <a:endParaRPr lang="en-US" sz="1662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62" b="1" dirty="0">
                <a:solidFill>
                  <a:srgbClr val="9FD0FF"/>
                </a:solidFill>
              </a:rPr>
              <a:t>REGIÃO NORDESTE: </a:t>
            </a:r>
            <a:r>
              <a:rPr lang="en-US" sz="1662" dirty="0">
                <a:solidFill>
                  <a:srgbClr val="FFFFFF"/>
                </a:solidFill>
              </a:rPr>
              <a:t>Previsão de céu parcialmente nublado a nublado, com pancadas de chuva entre o litoral do BA e RN no período da tarde.</a:t>
            </a:r>
            <a:endParaRPr lang="en-US" sz="1662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62" b="1" dirty="0">
                <a:solidFill>
                  <a:srgbClr val="9FD0FF"/>
                </a:solidFill>
              </a:rPr>
              <a:t>REGIÃO NORTE: </a:t>
            </a:r>
            <a:r>
              <a:rPr lang="en-US" sz="1662" dirty="0">
                <a:solidFill>
                  <a:srgbClr val="FFFFFF"/>
                </a:solidFill>
              </a:rPr>
              <a:t>Previsão de trovoadas e pancadas de chuva isoladas no AC, RO, centro-oeste e sul do AM, principalmente à tarde. Possibilidade de restrição de visibilidade para o centro/norte da região devido a fumaça.</a:t>
            </a:r>
            <a:endParaRPr lang="en-US" sz="1662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15, 14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17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SBBS: 27, 28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16, 17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SBPV   SBTT   SBVH   SBGP   SGAS   SARE   SBNM   SBCH   SBCT   SBFI   SSGG   SBPO   SBCA   SBTD   SBPP   SBCG   SBCR   SBMG   SBLO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SWKQ   SBAN   SBBR   SBGO   SBPF   SBCX   SBJA   SBCT   SBCA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22/09 12:01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SBCT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22/09/2026 09:40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- 12:01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22/09 12:01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22/09 12:01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22/09 (rodada 22/09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22/09/2026 09:40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087485"/>
              </p:ext>
            </p:extLst>
          </p:nvPr>
        </p:nvGraphicFramePr>
        <p:xfrm>
          <a:off x="618134" y="4663440"/>
          <a:ext cx="7900420" cy="1701700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67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46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86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02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RAJ 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02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22KT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T-SRA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22/09/2026 09:40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5" cy="1412750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27KT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26KT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22/09/2026 09:40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366850"/>
              </p:ext>
            </p:extLst>
          </p:nvPr>
        </p:nvGraphicFramePr>
        <p:xfrm>
          <a:off x="618134" y="4663440"/>
          <a:ext cx="7900416" cy="1557225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63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7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02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 RAJ 23KT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55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 RAJ 23KT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6409" y="178308"/>
            <a:ext cx="4273906" cy="41014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22/09/2026 09:40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233349"/>
              </p:ext>
            </p:extLst>
          </p:nvPr>
        </p:nvGraphicFramePr>
        <p:xfrm>
          <a:off x="210312" y="4360773"/>
          <a:ext cx="8659370" cy="2314085"/>
        </p:xfrm>
        <a:graphic>
          <a:graphicData uri="http://schemas.openxmlformats.org/drawingml/2006/table">
            <a:tbl>
              <a:tblPr/>
              <a:tblGrid>
                <a:gridCol w="64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8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6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63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03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23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264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12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920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771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771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3835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4506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37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+TSRA 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+TSRA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28KT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+TSRA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071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28KT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 RAJ 26KT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RAJ 30KT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RAJ 30KT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30KT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6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 RAJ 20KT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 RAJ 20KT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22KT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36KT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 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26KT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851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 RAJ 20KT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 RAJ 21KT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30KT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947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947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773</Words>
  <Application>Microsoft Office PowerPoint</Application>
  <PresentationFormat>Apresentação na tela (4:3)</PresentationFormat>
  <Paragraphs>183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4</cp:revision>
  <dcterms:created xsi:type="dcterms:W3CDTF">2026-09-22T12:04:03Z</dcterms:created>
  <dcterms:modified xsi:type="dcterms:W3CDTF">2026-09-22T12:25:35Z</dcterms:modified>
</cp:coreProperties>
</file>