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sx="100000" sy="100000" kx="0" ky="0" algn="bl" rotWithShape="0" blurRad="50800" dist="25400" dir="270000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25/09/2026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2S LETÍCIA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CAP DANIEL SANTOS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SUL: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A Região Sul amanhece com redução de teto e visibilidade no centro-leste de Santa Catarina (SC) e do Paraná (PR). No período da tarde, a atuação de um sistema de alta pressão favorecerá a manutenção de condições de tempo estável, com predomínio de condições de voo visual. Na madrugada/manhã, volta a ocorrer redução de teto e visibilidade no leste de SC e PR.</a:t>
            </a:r>
            <a:endParaRPr lang="en-US" sz="1469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SUDESTE: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A Região Sudeste amanhece com redução de teto e visibilidade no centro-leste de SP e no Vale do Paraíba. No período da tarde, previsão de chuva leve em pontos do estado de SP. A partir da noite, possibilidade de trovoadas isoladas no estado do RJ. Na madrugada/manhã do dia 26, previsão de restrição de teto e visibilidade no leste de SP, Vale do Paraíba e sul do RJ.</a:t>
            </a:r>
            <a:endParaRPr lang="en-US" sz="1469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CENTRO-OESTE: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O aquecimento diurno favorecerá a ocorrência de trovoadas isoladas no Distrito Federal, em Goiás e no leste e norte de Mato Grosso.</a:t>
            </a:r>
            <a:endParaRPr lang="en-US" sz="1469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NORDESTE: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Pela manhã, previsão de chuva leve no litoral leste da região. À tarde e no início da noite, o aquecimento diurno favorecerá a ocorrência de trovoadas isoladas no oeste da Bahia.</a:t>
            </a:r>
            <a:endParaRPr lang="en-US" sz="1469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NORTE: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O dia inicia com trovoadas ocasionais no sul de Roraima e no nordeste do Amazonas, além de restrição de teto e visibilidade no oeste do Amazonas. À tarde e no início da noite, a instabilidade se intensifica, com ocorrência de trovoadas no Amazonas, em Roraima, no Acre e no sul do Pará.</a:t>
            </a:r>
            <a:endParaRPr lang="en-US" sz="1469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SBAO: 5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SBAZ: 40, 41, 42, 43, 44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SBCW: 5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SBRE: 11, 12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SBBV   SBRB   SBCZ   SBUA   SBCC   SBSO   SBTT   SBJI   SSKW   SBSI   SBBR   SBCF   SBGO   SBGP   SBML   SBBU   SBAE   SBDN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SBPS   SBVT   SBUF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25/09 12:06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SBCT, SBGR, SBJP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/>
                <a:gridCol w="841248"/>
                <a:gridCol w="2029968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25/09/2026 11:40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- 12:06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25/09 12:06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25/09 12:06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25/09 (rodada 25/09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25/09/2026 11:40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25/09/2026 11:40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/>
                <a:gridCol w="1580083"/>
                <a:gridCol w="1580083"/>
                <a:gridCol w="1580083"/>
                <a:gridCol w="1580083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25/09/2026 11:40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/>
                <a:gridCol w="1316736"/>
                <a:gridCol w="1316736"/>
                <a:gridCol w="1316736"/>
                <a:gridCol w="1316736"/>
                <a:gridCol w="1316736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25/09/2026 11:40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9282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2026-09-25T12:06:31Z</dcterms:created>
  <dcterms:modified xsi:type="dcterms:W3CDTF">2026-09-25T12:06:31Z</dcterms:modified>
</cp:coreProperties>
</file>