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90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02/10/2026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3S BEATRIZ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MAJ MARCON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SUL: </a:t>
            </a:r>
            <a:r>
              <a:rPr lang="en-US" sz="1543" dirty="0">
                <a:solidFill>
                  <a:srgbClr val="FFFFFF"/>
                </a:solidFill>
              </a:rPr>
              <a:t>No período manhã , predomínio de tempo estável, com temperaturas baixas e restrição de teto e visibilidade no leste do PR e SC com possibilidade de nevoeiro em áreas isoladas.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SUDESTE: </a:t>
            </a:r>
            <a:r>
              <a:rPr lang="en-US" sz="1543" dirty="0">
                <a:solidFill>
                  <a:srgbClr val="FFFFFF"/>
                </a:solidFill>
              </a:rPr>
              <a:t>Frente fria avança sobre a região, provocando chuva e trovoadas no norte do RJ, ES e MG com possibilidade de rajadas de vento.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CENTRO-OESTE: </a:t>
            </a:r>
            <a:r>
              <a:rPr lang="en-US" sz="1543" dirty="0">
                <a:solidFill>
                  <a:srgbClr val="FFFFFF"/>
                </a:solidFill>
              </a:rPr>
              <a:t>Trovoadas isoladas à tarde em MT e GO.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NORDESTE: </a:t>
            </a:r>
            <a:r>
              <a:rPr lang="en-US" sz="1543" dirty="0">
                <a:solidFill>
                  <a:srgbClr val="FFFFFF"/>
                </a:solidFill>
              </a:rPr>
              <a:t>Previsão de pancadas de chuva isoladas no litoral do CE, RN, PB e RE.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NORTE: </a:t>
            </a:r>
            <a:r>
              <a:rPr lang="en-US" sz="1543" dirty="0">
                <a:solidFill>
                  <a:srgbClr val="FFFFFF"/>
                </a:solidFill>
              </a:rPr>
              <a:t>Tempo instável com pancadas de chuva e trovoadas, principalmente no norte e sudoeste do AM, AC, RR e TO.</a:t>
            </a:r>
            <a:endParaRPr lang="en-US" sz="154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10, 11, 12, 13, 14, 15, 16, 9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25, 26, 27, 28, 29, 30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10, 11, 12, 13, 14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13, 14, 15, 16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4, 5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02/10 12:05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SBCG, SBCT, SBGR, SBKP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SBJV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60720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788152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46888" y="5989320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sp>
        <p:nvSpPr>
          <p:cNvPr id="7" name="Text 4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- 12:05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02/10 12:05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02/10 12:05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02/10 (rodada 02/10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312165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846173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700</Words>
  <Application>Microsoft Office PowerPoint</Application>
  <PresentationFormat>Apresentação na tela (4:3)</PresentationFormat>
  <Paragraphs>163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1</cp:revision>
  <dcterms:created xsi:type="dcterms:W3CDTF">2026-10-02T12:06:06Z</dcterms:created>
  <dcterms:modified xsi:type="dcterms:W3CDTF">2026-10-02T12:07:42Z</dcterms:modified>
</cp:coreProperties>
</file>