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sx="100000" sy="100000" kx="0" ky="0" algn="bl" rotWithShape="0" blurRad="50800" dist="25400" dir="270000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03/10/2026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SO ROCHA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CAP DIAS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SUL: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No período da manhã, predomínio de tempo estável, com temperaturas baixas e restrição de teto e visibilidade no leste do PR e SC, com possibilidade de nevoeiro em áreas isoladas. A partir da tarde (sábado), aproximação de novo sistema frontal pelo sudoeste: aumento de nebulosidade e chuva com trovoadas isoladas no sudoeste e oeste do RS, alcançando o PR e o oeste de SC no início da manhã de domingo (04), com possibilidade de rajadas de vento.</a:t>
            </a:r>
            <a:endParaRPr lang="en-US" sz="1469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SUDESTE: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Frente fria em deslocamento para o norte/nordeste, mantendo chuva e trovoadas no norte do RJ, sul do ES e leste de MG, com volumes moderados a fortes e possibilidade de rajadas de vento. Tempo gradualmente estável no interior de SP. Ao final do período, aumento de nebulosidade no oeste da região com a aproximação do novo sistema frontal.</a:t>
            </a:r>
            <a:endParaRPr lang="en-US" sz="1469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CENTRO-OESTE: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Pancadas de chuva e trovoadas isoladas à tarde em MT, GO, DF e MS, algumas localmente fortes, com possibilidade de rajadas de vento.</a:t>
            </a:r>
            <a:endParaRPr lang="en-US" sz="1469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NORDESTE: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Pancadas de chuva isoladas na faixa litorânea leste (CE, RN, PB e PE), mais frequentes entre a madrugada e a manhã. Aumento de instabilidade no oeste da BA, sul do MA e sul do PI. Interior com tempo seco e quente.</a:t>
            </a:r>
            <a:endParaRPr lang="en-US" sz="1469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469" b="1" dirty="0">
                <a:solidFill>
                  <a:srgbClr val="9FD0FF"/>
                </a:solidFill>
              </a:rPr>
              <a:t>REGIÃO NORTE: </a:t>
            </a:r>
            <a:pPr algn="just" indent="0" marL="0">
              <a:lnSpc>
                <a:spcPct val="150000"/>
              </a:lnSpc>
              <a:spcAft>
                <a:spcPts val="1500"/>
              </a:spcAft>
              <a:buNone/>
            </a:pPr>
            <a:r>
              <a:rPr lang="en-US" sz="1469" dirty="0">
                <a:solidFill>
                  <a:srgbClr val="FFFFFF"/>
                </a:solidFill>
              </a:rPr>
              <a:t>Tempo instável com pancadas de chuva e trovoadas, principalmente no norte e sudoeste do AM, AC, RR, TO e sul do PA. Menor probabilidade no AP e norte do PA.</a:t>
            </a:r>
            <a:endParaRPr lang="en-US" sz="1469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SBAO: 8, 7, 9, 10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SBAZ: 20, 21, 19, 22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SBBS: 13, 14, 15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SBCW: 7, 6, 8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SBRE: 11, 12, 14, 13, 15, 16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SBEG   SBMN   SBBV   SBPV   SBMQ   SBCZ   SBTF   SBAT   SBUA   SBCC   SBTT   SBJI   SBVH   SBUY   SBAN   SBBH   SBBR   SBCF   SBCN   SBGO   SBIP   SBPJ   SBAX   SBUL   SWLC   SAEZ   SBCG   SBTG   SBSC   SBZM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SUMU   SBPA   SBCO   SBPK   SBBG   SBSM   SBFZ   SBNT   SBSG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03/10 12:09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SBBR, SBCT, SBGR, SBJV, SBRJ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SBBH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SBCF, SBGL, SBVT</a:t>
            </a:r>
            <a:endParaRPr lang="en-US" sz="12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/>
                <a:gridCol w="841248"/>
                <a:gridCol w="2029968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182880" y="5760720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46888" y="5788152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46888" y="5989320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sp>
        <p:nvSpPr>
          <p:cNvPr id="7" name="Text 4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- 12:09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03/10 12:09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03/10 12:09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03/10 (rodada 03/10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01168" y="4197096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01168" y="4197096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/>
                <a:gridCol w="1580083"/>
                <a:gridCol w="1580083"/>
                <a:gridCol w="1580083"/>
                <a:gridCol w="1580083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01168" y="4197096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/>
                <a:gridCol w="1316736"/>
                <a:gridCol w="1316736"/>
                <a:gridCol w="1316736"/>
                <a:gridCol w="1316736"/>
                <a:gridCol w="1316736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Shape 1"/>
          <p:cNvSpPr/>
          <p:nvPr/>
        </p:nvSpPr>
        <p:spPr>
          <a:xfrm>
            <a:off x="137160" y="3968496"/>
            <a:ext cx="2377440" cy="640080"/>
          </a:xfrm>
          <a:prstGeom prst="roundRect">
            <a:avLst>
              <a:gd name="adj" fmla="val 7143"/>
            </a:avLst>
          </a:prstGeom>
          <a:solidFill>
            <a:srgbClr val="000000">
              <a:alpha val="55000"/>
            </a:srgbClr>
          </a:solidFill>
          <a:ln/>
        </p:spPr>
      </p:sp>
      <p:sp>
        <p:nvSpPr>
          <p:cNvPr id="5" name="Text 2"/>
          <p:cNvSpPr/>
          <p:nvPr/>
        </p:nvSpPr>
        <p:spPr>
          <a:xfrm>
            <a:off x="201168" y="3995928"/>
            <a:ext cx="2249424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Realçada · REDEMET</a:t>
            </a:r>
            <a:endParaRPr lang="en-US" sz="800" dirty="0"/>
          </a:p>
        </p:txBody>
      </p:sp>
      <p:sp>
        <p:nvSpPr>
          <p:cNvPr id="6" name="Text 3"/>
          <p:cNvSpPr/>
          <p:nvPr/>
        </p:nvSpPr>
        <p:spPr>
          <a:xfrm>
            <a:off x="201168" y="4197096"/>
            <a:ext cx="2249424" cy="365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700" dirty="0">
                <a:solidFill>
                  <a:srgbClr val="DBE7F8"/>
                </a:solidFill>
              </a:rPr>
              <a:t>Imagem realçada REDEMET — cores vivas = topos mais frios/convecção intensa</a:t>
            </a:r>
            <a:endParaRPr lang="en-US" sz="7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395935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2026-10-03T12:10:40Z</dcterms:created>
  <dcterms:modified xsi:type="dcterms:W3CDTF">2026-10-03T12:10:40Z</dcterms:modified>
</cp:coreProperties>
</file>