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04/10/2026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2S YASMIN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PIERRE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286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400"/>
              </a:spcAft>
              <a:buNone/>
            </a:pPr>
            <a:r>
              <a:rPr lang="en-US" sz="1286" dirty="0">
                <a:solidFill>
                  <a:srgbClr val="FFFFFF"/>
                </a:solidFill>
              </a:rPr>
              <a:t>Novo sistema frontal avança pela Região Sul, provocando, já na manhã deste domingo (04), condições de trovoadas, chuva, restrição de visibilidade e teto, além de ventos fortes com rajadas em superfície nos estados do Rio Grande do Sul (RS), Santa Catarina (SC) e Paraná (PR). Essas condições devem persistir e se estender ao longo da tarde e da noite.</a:t>
            </a:r>
            <a:endParaRPr lang="en-US" sz="128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286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400"/>
              </a:spcAft>
              <a:buNone/>
            </a:pPr>
            <a:r>
              <a:rPr lang="en-US" sz="1286" dirty="0">
                <a:solidFill>
                  <a:srgbClr val="FFFFFF"/>
                </a:solidFill>
              </a:rPr>
              <a:t>Durante a manhã, há previsão de restrição de teto e visibilidade devido à ocorrência de névoa na TMA-SP, no Vale do Paraíba, na TMA-RJ e no centro-sul de Minas Gerais. Ao longo da tarde e da noite, áreas de instabilidade deverão provocar trovoadas, chuva e ventos fortes em superfície nos estados de São Paulo (SP), Minas Gerais (MG) e Rio de Janeiro (RJ).</a:t>
            </a:r>
            <a:endParaRPr lang="en-US" sz="128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286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400"/>
              </a:spcAft>
              <a:buNone/>
            </a:pPr>
            <a:r>
              <a:rPr lang="en-US" sz="1286" dirty="0">
                <a:solidFill>
                  <a:srgbClr val="FFFFFF"/>
                </a:solidFill>
              </a:rPr>
              <a:t>Já pela manhã, o avanço de um sistema frontal deverá favorecer a ocorrência de trovoadas, chuva e ventos fortes, com rajadas em superfície, no Mato Grosso do Sul (MS). Durante a tarde, essas áreas de instabilidade deverão avançar para Mato Grosso (MT) e Goiás (GO), provocando trovoadas com chuva nessas regiões.</a:t>
            </a:r>
            <a:endParaRPr lang="en-US" sz="128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286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400"/>
              </a:spcAft>
              <a:buNone/>
            </a:pPr>
            <a:r>
              <a:rPr lang="en-US" sz="1286" dirty="0">
                <a:solidFill>
                  <a:srgbClr val="FFFFFF"/>
                </a:solidFill>
              </a:rPr>
              <a:t>Pancadas de chuva isoladas são previstas na faixa litorânea dos estados do Rio Grande do Norte (RN), Paraíba (PB), Pernambuco (PE), Alagoas (AL), Sergipe (SE) e Bahia (BA). Durante a tarde e a noite, a instabilidade deverá aumentar no oeste da Bahia, no sul do Maranhão (MA) e no sul do Piauí (PI), favorecendo a ocorrência de pancadas de chuva e trovoadas. No interior da região, predomínio de tempo seco e temperaturas elevadas.</a:t>
            </a:r>
            <a:endParaRPr lang="en-US" sz="1286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286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400"/>
              </a:spcAft>
              <a:buNone/>
            </a:pPr>
            <a:r>
              <a:rPr lang="en-US" sz="1286" dirty="0">
                <a:solidFill>
                  <a:srgbClr val="FFFFFF"/>
                </a:solidFill>
              </a:rPr>
              <a:t>Tempo instável, com ocorrência de pancadas de chuva e trovoadas, principalmente nas regiões norte, oeste e sudoeste do Amazonas (AM), no Acre (AC), em Roraima (RR), no Tocantins (TO) e no sul do Pará (PA). No Amapá (AP) e no norte do Pará, a probabilidade de ocorrência dessas instabilidades é menor.</a:t>
            </a:r>
            <a:endParaRPr lang="en-US" sz="1286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9, 11, 10, 12, 13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11, 12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SBBS: 10, 11, 12, 13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22, 23, 25, 24, 26, 27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SBRE: 9, 11, 10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SBEG   SBMN   SBBV   SBPV   SBMQ   SBCZ   SBTF   SBAT   SBUA   SBCC   SBTT   SBJI   SBVH   SBUY   SBAN   SBBH   SBBR   SBCF   SBCN   SBGO   SBIP   SBPJ   SBAX   SBUL   SWLC   SAEZ   SBCG   SBTG   SBSC   SBZM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SUMU   SBPA   SBCO   SBPK   SBBG   SBSM   SBFZ   SBNT   SBSG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04/10 12:04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SBBR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SBCT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182880" y="5760720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46888" y="5788152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46888" y="5989320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sp>
        <p:nvSpPr>
          <p:cNvPr id="7" name="Text 4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- 12:04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04/10 12:04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04/10 12:04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04/10 (rodada 04/10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2026-10-04T12:05:09Z</dcterms:created>
  <dcterms:modified xsi:type="dcterms:W3CDTF">2026-10-04T12:05:09Z</dcterms:modified>
</cp:coreProperties>
</file>