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05/10/2026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2S ALEXANDRE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BIASSUS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Cavado  atuando a oeste da região mantém condições de instabilidade no dia 05, com trovoadas, chuva forte, restrição de visibilidade e rajadas intensas em SC e PR, com possibilidade de granizo. No RS, melhora gradual. Na manhã do dia 06, persistem áreas de chuva em SC e PR, com redução da instabilidade ao longo do dia.</a:t>
            </a:r>
            <a:endParaRPr lang="en-US" sz="139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Tempo nublado, com restrição de teto ao longo do período. Chuva e trovoadas isoladas em SP e RJ, principalmente à tarde e à noite. Em MG, predomínio de céu nublado, com chuva isolada. Na manhã do dia 06, manutenção da nebulosidade e de chuva isolada em SP e RJ.</a:t>
            </a:r>
            <a:endParaRPr lang="en-US" sz="139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Áreas de instabilidade associadas à frente fria avançam sobre MS e SP no dia 05, com trovoadas e chuva, podendo ocorrer temporais. Instabilidade também se estende a MT e GO. Na manhã do dia 06, persistem pancadas de chuva e trovoadas em MS e sul de MT, com tendência de redução da instabilidade em GO.</a:t>
            </a:r>
            <a:endParaRPr lang="en-US" sz="139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Pancadas isoladas permanecem na faixa litorânea, principalmente entre RN e BA. Durante o período, a instabilidade aumenta no oeste da BA e sul do MA e PI. No interior nordestino, predomínio de tempo quente e seco.</a:t>
            </a:r>
            <a:endParaRPr lang="en-US" sz="139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Instabilidade concentrada no oeste da região, com pancadas de chuva e trovoadas, principalmente no AC, RO, AM e oeste do PA. Nas demais áreas, predomínio de tempo quente, com pancadas isoladas.</a:t>
            </a:r>
            <a:endParaRPr lang="en-US" sz="1396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6, 7, 8, 9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13, 15, 16, 14, 11, 12, 17, 19, 20, 18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12, 11, 15, 13, 14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9, 10, 11, 12, 13, 14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SBEG   SBMN   SBBV   SBPV   SBMQ   SBCZ   SBTF   SBAT   SBUA   SBCC   SBTT   SBJI   SBVH   SBUY   SBAN   SBBH   SBBR   SBCF   SBCN   SBGO   SBIP   SBPJ   SBAX   SBUL   SWLC   SAEZ   SBCG   SBTG   SBSC   SBZM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SUMU   SBPA   SBCO   SBPK   SBBG   SBSM   SBFZ   SBNT   SBSG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05/10 12:13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SBBR, SBCT, SBGR, SBSP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797296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824728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65176" y="6025896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328803" y="6025896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92430" y="6025896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56057" y="6025896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519684" y="6025896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83311" y="6025896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46938" y="6025896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710565" y="6025896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74192" y="6025896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837819" y="6025896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901446" y="6025896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65073" y="6025896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1028700" y="6025896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92327" y="6025896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55954" y="6025896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219581" y="6025896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83208" y="6025896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46835" y="6025896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410462" y="6025896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74089" y="6025896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537716" y="6025896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601343" y="6025896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64970" y="6025896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728597" y="6025896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65176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537301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903793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331366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81328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46888" y="6254496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sp>
        <p:nvSpPr>
          <p:cNvPr id="36" name="Text 3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- 12:13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05/10 12:13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05/10 12:13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05/10 (rodada 05/10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4005072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4032504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233672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283083" y="4233672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46710" y="4233672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10337" y="4233672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473964" y="4233672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37591" y="4233672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01218" y="4233672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4845" y="4233672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28472" y="4233672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792099" y="4233672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855726" y="4233672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19353" y="4233672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982980" y="4233672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46607" y="4233672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10234" y="4233672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173861" y="4233672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37488" y="4233672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01115" y="4233672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364742" y="4233672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28369" y="4233672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491996" y="4233672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555623" y="4233672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19250" y="4233672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682877" y="4233672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1945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491581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858073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28564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35608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01168" y="446227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4005072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4032504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233672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283083" y="4233672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46710" y="4233672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10337" y="4233672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473964" y="4233672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37591" y="4233672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01218" y="4233672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4845" y="4233672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28472" y="4233672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792099" y="4233672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855726" y="4233672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19353" y="4233672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982980" y="4233672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46607" y="4233672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10234" y="4233672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173861" y="4233672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37488" y="4233672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01115" y="4233672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364742" y="4233672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28369" y="4233672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491996" y="4233672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555623" y="4233672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19250" y="4233672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682877" y="4233672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1945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491581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858073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28564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35608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01168" y="446227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4005072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4032504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233672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283083" y="4233672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46710" y="4233672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10337" y="4233672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473964" y="4233672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37591" y="4233672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01218" y="4233672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4845" y="4233672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28472" y="4233672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792099" y="4233672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855726" y="4233672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19353" y="4233672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982980" y="4233672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46607" y="4233672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10234" y="4233672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173861" y="4233672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37488" y="4233672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01115" y="4233672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364742" y="4233672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28369" y="4233672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491996" y="4233672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555623" y="4233672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19250" y="4233672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682877" y="4233672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1945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491581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858073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28564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35608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01168" y="446227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4005072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4032504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233672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283083" y="4233672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46710" y="4233672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10337" y="4233672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473964" y="4233672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37591" y="4233672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01218" y="4233672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4845" y="4233672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28472" y="4233672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792099" y="4233672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855726" y="4233672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19353" y="4233672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982980" y="4233672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46607" y="4233672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10234" y="4233672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173861" y="4233672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37488" y="4233672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01115" y="4233672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364742" y="4233672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28369" y="4233672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491996" y="4233672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555623" y="4233672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19250" y="4233672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682877" y="4233672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1945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491581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858073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28564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35608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01168" y="446227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/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2026-10-05T12:14:17Z</dcterms:created>
  <dcterms:modified xsi:type="dcterms:W3CDTF">2026-10-05T12:14:17Z</dcterms:modified>
</cp:coreProperties>
</file>