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20/10/2026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MONTEIRO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MAJ SILDISCLEY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396" dirty="0">
                <a:solidFill>
                  <a:srgbClr val="FFFFFF"/>
                </a:solidFill>
              </a:rPr>
              <a:t>Tempo firme sobre o RS, SC e PR ao longo do dia, com exceção da região litorânea dos estados de SC e PR que devido aos resquícios de instabilidade e umidade deixadas pela frente fria, causam chuva fraca e isolada.</a:t>
            </a:r>
            <a:endParaRPr lang="en-US" sz="139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396" dirty="0">
                <a:solidFill>
                  <a:srgbClr val="FFFFFF"/>
                </a:solidFill>
              </a:rPr>
              <a:t>A forte umidade transportada do oceano em direção ao continente mantém o tempo encoberto no leste de SP e no RJ, com previsão de garoa e restrição de teto pela manhã. A partir da tarde, o aquecimento diurno provoca pancadas de chuva isoladas no leste de MG e no ES, com possibilidade de rajadas de vento.</a:t>
            </a:r>
            <a:endParaRPr lang="en-US" sz="139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396" dirty="0">
                <a:solidFill>
                  <a:srgbClr val="FFFFFF"/>
                </a:solidFill>
              </a:rPr>
              <a:t>Áreas de instabilidade ganham força sobre o norte de MT e norte de GO, com trovoadas e pancadas de chuva de curta duração no período da tarde. O Distrito Federal terá céu claro a parcialmente nublado, com pancadas de chuva rápidas e isoladas ao final do dia.</a:t>
            </a:r>
            <a:endParaRPr lang="en-US" sz="139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396" dirty="0">
                <a:solidFill>
                  <a:srgbClr val="FFFFFF"/>
                </a:solidFill>
              </a:rPr>
              <a:t>A umidade oriunda do oceano associada ao calor e à alta umidade deixam o tempo instável no litoral da BA e no oeste de PE, com pancadas de chuva. Trovoadas isoladas ocorrem no sudoeste da BA e no sul do PI.</a:t>
            </a:r>
            <a:endParaRPr lang="en-US" sz="139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396" dirty="0">
                <a:solidFill>
                  <a:srgbClr val="FFFFFF"/>
                </a:solidFill>
              </a:rPr>
              <a:t>A convecção tropical típica da região atua com força no centro e noroeste do AM e no PA. Pancadas de chuva generalizadas e trovoadas são previstas a partir do meio da tarde. Pela manhã, a fumaça causa severas restrições de visibilidade, principalmente entre Manaus, Porto Velho, Santarém, Humaitá e Apuí, melhorando com a chegada das chuvas.</a:t>
            </a:r>
            <a:endParaRPr lang="en-US" sz="1396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17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28, 29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SBRE: 11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SBEG   SBMN   SBCZ   SBCC   SBIH   SBTT   SBMA   SBVH   SNBR   SWKQ   SBPJ   SBCT   SBFI   SBSV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SBUF   SWKQ   SBPK   SBSM   SBPA   SBCO   SBPK   SBBG   SBSM   SBFZ   SBNT   SBSG   SBVT   SBSL   SBSV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20/10 11:50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SBCT, SBGL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182880" y="5436108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46888" y="5463540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56032" y="5693969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48056" y="566470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56032" y="5835701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48056" y="580644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56032" y="5977433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48056" y="594817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56032" y="6119165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48056" y="608990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56032" y="6260897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48056" y="623163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sp>
        <p:nvSpPr>
          <p:cNvPr id="16" name="Text 1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- 11:50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20/10 11:50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20/10 11:50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20/10 (rodada 20/10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2026-10-20T11:52:52Z</dcterms:created>
  <dcterms:modified xsi:type="dcterms:W3CDTF">2026-10-20T11:52:52Z</dcterms:modified>
</cp:coreProperties>
</file>